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61" r:id="rId3"/>
    <p:sldId id="262" r:id="rId4"/>
    <p:sldId id="263" r:id="rId5"/>
    <p:sldId id="260" r:id="rId6"/>
    <p:sldId id="277" r:id="rId7"/>
    <p:sldId id="268" r:id="rId8"/>
    <p:sldId id="26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extLst>
      <p:ext uri="{BB962C8B-B14F-4D97-AF65-F5344CB8AC3E}">
        <p14:creationId xmlns:p14="http://schemas.microsoft.com/office/powerpoint/2010/main" val="84601219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dirty="0"/>
          </a:p>
        </p:txBody>
      </p:sp>
    </p:spTree>
    <p:extLst>
      <p:ext uri="{BB962C8B-B14F-4D97-AF65-F5344CB8AC3E}">
        <p14:creationId xmlns:p14="http://schemas.microsoft.com/office/powerpoint/2010/main" val="256025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777863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 name="Shape 9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675063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6" name="Shape 9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326700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7" name="Shape 7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415421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860627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668483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a:spcBef>
                <a:spcPts val="0"/>
              </a:spcBef>
              <a:buSzPts val="5200"/>
              <a:buNone/>
              <a:defRPr sz="5200"/>
            </a:lvl1pPr>
            <a:lvl2pPr lvl="1" algn="ctr">
              <a:spcBef>
                <a:spcPts val="0"/>
              </a:spcBef>
              <a:buSzPts val="5200"/>
              <a:buNone/>
              <a:defRPr sz="5200"/>
            </a:lvl2pPr>
            <a:lvl3pPr lvl="2" algn="ctr">
              <a:spcBef>
                <a:spcPts val="0"/>
              </a:spcBef>
              <a:buSzPts val="5200"/>
              <a:buNone/>
              <a:defRPr sz="5200"/>
            </a:lvl3pPr>
            <a:lvl4pPr lvl="3" algn="ctr">
              <a:spcBef>
                <a:spcPts val="0"/>
              </a:spcBef>
              <a:buSzPts val="5200"/>
              <a:buNone/>
              <a:defRPr sz="5200"/>
            </a:lvl4pPr>
            <a:lvl5pPr lvl="4" algn="ctr">
              <a:spcBef>
                <a:spcPts val="0"/>
              </a:spcBef>
              <a:buSzPts val="5200"/>
              <a:buNone/>
              <a:defRPr sz="5200"/>
            </a:lvl5pPr>
            <a:lvl6pPr lvl="5" algn="ctr">
              <a:spcBef>
                <a:spcPts val="0"/>
              </a:spcBef>
              <a:buSzPts val="5200"/>
              <a:buNone/>
              <a:defRPr sz="5200"/>
            </a:lvl6pPr>
            <a:lvl7pPr lvl="6" algn="ctr">
              <a:spcBef>
                <a:spcPts val="0"/>
              </a:spcBef>
              <a:buSzPts val="5200"/>
              <a:buNone/>
              <a:defRPr sz="5200"/>
            </a:lvl7pPr>
            <a:lvl8pPr lvl="7" algn="ctr">
              <a:spcBef>
                <a:spcPts val="0"/>
              </a:spcBef>
              <a:buSzPts val="5200"/>
              <a:buNone/>
              <a:defRPr sz="5200"/>
            </a:lvl8pPr>
            <a:lvl9pPr lvl="8" algn="ctr">
              <a:spcBef>
                <a:spcPts val="0"/>
              </a:spcBef>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wrap="square" lIns="91425" tIns="91425" rIns="91425" bIns="91425" anchor="b" anchorCtr="0"/>
          <a:lstStyle>
            <a:lvl1pPr lvl="0" algn="ctr">
              <a:spcBef>
                <a:spcPts val="0"/>
              </a:spcBef>
              <a:buSzPts val="12000"/>
              <a:buNone/>
              <a:defRPr sz="12000"/>
            </a:lvl1pPr>
            <a:lvl2pPr lvl="1" algn="ctr">
              <a:spcBef>
                <a:spcPts val="0"/>
              </a:spcBef>
              <a:buSzPts val="12000"/>
              <a:buNone/>
              <a:defRPr sz="12000"/>
            </a:lvl2pPr>
            <a:lvl3pPr lvl="2" algn="ctr">
              <a:spcBef>
                <a:spcPts val="0"/>
              </a:spcBef>
              <a:buSzPts val="12000"/>
              <a:buNone/>
              <a:defRPr sz="12000"/>
            </a:lvl3pPr>
            <a:lvl4pPr lvl="3" algn="ctr">
              <a:spcBef>
                <a:spcPts val="0"/>
              </a:spcBef>
              <a:buSzPts val="12000"/>
              <a:buNone/>
              <a:defRPr sz="12000"/>
            </a:lvl4pPr>
            <a:lvl5pPr lvl="4" algn="ctr">
              <a:spcBef>
                <a:spcPts val="0"/>
              </a:spcBef>
              <a:buSzPts val="12000"/>
              <a:buNone/>
              <a:defRPr sz="12000"/>
            </a:lvl5pPr>
            <a:lvl6pPr lvl="5" algn="ctr">
              <a:spcBef>
                <a:spcPts val="0"/>
              </a:spcBef>
              <a:buSzPts val="12000"/>
              <a:buNone/>
              <a:defRPr sz="12000"/>
            </a:lvl6pPr>
            <a:lvl7pPr lvl="6" algn="ctr">
              <a:spcBef>
                <a:spcPts val="0"/>
              </a:spcBef>
              <a:buSzPts val="12000"/>
              <a:buNone/>
              <a:defRPr sz="12000"/>
            </a:lvl7pPr>
            <a:lvl8pPr lvl="7" algn="ctr">
              <a:spcBef>
                <a:spcPts val="0"/>
              </a:spcBef>
              <a:buSzPts val="12000"/>
              <a:buNone/>
              <a:defRPr sz="12000"/>
            </a:lvl8pPr>
            <a:lvl9pPr lvl="8" algn="ctr">
              <a:spcBef>
                <a:spcPts val="0"/>
              </a:spcBef>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wrap="square" lIns="91425" tIns="91425" rIns="91425" bIns="91425" anchor="t" anchorCtr="0"/>
          <a:lstStyle>
            <a:lvl1pPr lvl="0" algn="ctr">
              <a:spcBef>
                <a:spcPts val="0"/>
              </a:spcBef>
              <a:buSzPts val="1800"/>
              <a:buChar char="●"/>
              <a:defRPr/>
            </a:lvl1pPr>
            <a:lvl2pPr lvl="1" algn="ctr">
              <a:spcBef>
                <a:spcPts val="0"/>
              </a:spcBef>
              <a:buSzPts val="1400"/>
              <a:buChar char="○"/>
              <a:defRPr/>
            </a:lvl2pPr>
            <a:lvl3pPr lvl="2" algn="ctr">
              <a:spcBef>
                <a:spcPts val="0"/>
              </a:spcBef>
              <a:buSzPts val="1400"/>
              <a:buChar char="■"/>
              <a:defRPr/>
            </a:lvl3pPr>
            <a:lvl4pPr lvl="3" algn="ctr">
              <a:spcBef>
                <a:spcPts val="0"/>
              </a:spcBef>
              <a:buSzPts val="1400"/>
              <a:buChar char="●"/>
              <a:defRPr/>
            </a:lvl4pPr>
            <a:lvl5pPr lvl="4" algn="ctr">
              <a:spcBef>
                <a:spcPts val="0"/>
              </a:spcBef>
              <a:buSzPts val="1400"/>
              <a:buChar char="○"/>
              <a:defRPr/>
            </a:lvl5pPr>
            <a:lvl6pPr lvl="5" algn="ctr">
              <a:spcBef>
                <a:spcPts val="0"/>
              </a:spcBef>
              <a:buSzPts val="1400"/>
              <a:buChar char="■"/>
              <a:defRPr/>
            </a:lvl6pPr>
            <a:lvl7pPr lvl="6" algn="ctr">
              <a:spcBef>
                <a:spcPts val="0"/>
              </a:spcBef>
              <a:buSzPts val="1400"/>
              <a:buChar char="●"/>
              <a:defRPr/>
            </a:lvl7pPr>
            <a:lvl8pPr lvl="7" algn="ctr">
              <a:spcBef>
                <a:spcPts val="0"/>
              </a:spcBef>
              <a:buSzPts val="1400"/>
              <a:buChar char="○"/>
              <a:defRPr/>
            </a:lvl8pPr>
            <a:lvl9pPr lvl="8" algn="ctr">
              <a:spcBef>
                <a:spcPts val="0"/>
              </a:spcBef>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wrap="square" lIns="91425" tIns="91425" rIns="91425" bIns="91425" anchor="ctr" anchorCtr="0"/>
          <a:lstStyle>
            <a:lvl1pPr lvl="0" algn="ctr">
              <a:spcBef>
                <a:spcPts val="0"/>
              </a:spcBef>
              <a:buSzPts val="3600"/>
              <a:buNone/>
              <a:defRPr sz="3600"/>
            </a:lvl1pPr>
            <a:lvl2pPr lvl="1" algn="ctr">
              <a:spcBef>
                <a:spcPts val="0"/>
              </a:spcBef>
              <a:buSzPts val="3600"/>
              <a:buNone/>
              <a:defRPr sz="3600"/>
            </a:lvl2pPr>
            <a:lvl3pPr lvl="2" algn="ctr">
              <a:spcBef>
                <a:spcPts val="0"/>
              </a:spcBef>
              <a:buSzPts val="3600"/>
              <a:buNone/>
              <a:defRPr sz="3600"/>
            </a:lvl3pPr>
            <a:lvl4pPr lvl="3" algn="ctr">
              <a:spcBef>
                <a:spcPts val="0"/>
              </a:spcBef>
              <a:buSzPts val="3600"/>
              <a:buNone/>
              <a:defRPr sz="3600"/>
            </a:lvl4pPr>
            <a:lvl5pPr lvl="4" algn="ctr">
              <a:spcBef>
                <a:spcPts val="0"/>
              </a:spcBef>
              <a:buSzPts val="3600"/>
              <a:buNone/>
              <a:defRPr sz="3600"/>
            </a:lvl5pPr>
            <a:lvl6pPr lvl="5" algn="ctr">
              <a:spcBef>
                <a:spcPts val="0"/>
              </a:spcBef>
              <a:buSzPts val="3600"/>
              <a:buNone/>
              <a:defRPr sz="3600"/>
            </a:lvl6pPr>
            <a:lvl7pPr lvl="6" algn="ctr">
              <a:spcBef>
                <a:spcPts val="0"/>
              </a:spcBef>
              <a:buSzPts val="3600"/>
              <a:buNone/>
              <a:defRPr sz="3600"/>
            </a:lvl7pPr>
            <a:lvl8pPr lvl="7" algn="ctr">
              <a:spcBef>
                <a:spcPts val="0"/>
              </a:spcBef>
              <a:buSzPts val="3600"/>
              <a:buNone/>
              <a:defRPr sz="3600"/>
            </a:lvl8pPr>
            <a:lvl9pPr lvl="8" algn="ctr">
              <a:spcBef>
                <a:spcPts val="0"/>
              </a:spcBef>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wrap="square" lIns="91425" tIns="91425" rIns="91425" bIns="91425" anchor="b"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wrap="square" lIns="91425" tIns="91425" rIns="91425" bIns="91425" anchor="t" anchorCtr="0"/>
          <a:lstStyle>
            <a:lvl1pPr lvl="0">
              <a:spcBef>
                <a:spcPts val="0"/>
              </a:spcBef>
              <a:buSzPts val="1200"/>
              <a:buChar char="●"/>
              <a:defRPr sz="12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wrap="square" lIns="91425" tIns="91425" rIns="91425" bIns="91425" anchor="ctr" anchorCtr="0"/>
          <a:lstStyle>
            <a:lvl1pPr lvl="0">
              <a:spcBef>
                <a:spcPts val="0"/>
              </a:spcBef>
              <a:buSzPts val="4800"/>
              <a:buNone/>
              <a:defRPr sz="4800"/>
            </a:lvl1pPr>
            <a:lvl2pPr lvl="1">
              <a:spcBef>
                <a:spcPts val="0"/>
              </a:spcBef>
              <a:buSzPts val="4800"/>
              <a:buNone/>
              <a:defRPr sz="4800"/>
            </a:lvl2pPr>
            <a:lvl3pPr lvl="2">
              <a:spcBef>
                <a:spcPts val="0"/>
              </a:spcBef>
              <a:buSzPts val="4800"/>
              <a:buNone/>
              <a:defRPr sz="4800"/>
            </a:lvl3pPr>
            <a:lvl4pPr lvl="3">
              <a:spcBef>
                <a:spcPts val="0"/>
              </a:spcBef>
              <a:buSzPts val="4800"/>
              <a:buNone/>
              <a:defRPr sz="4800"/>
            </a:lvl4pPr>
            <a:lvl5pPr lvl="4">
              <a:spcBef>
                <a:spcPts val="0"/>
              </a:spcBef>
              <a:buSzPts val="4800"/>
              <a:buNone/>
              <a:defRPr sz="4800"/>
            </a:lvl5pPr>
            <a:lvl6pPr lvl="5">
              <a:spcBef>
                <a:spcPts val="0"/>
              </a:spcBef>
              <a:buSzPts val="4800"/>
              <a:buNone/>
              <a:defRPr sz="4800"/>
            </a:lvl6pPr>
            <a:lvl7pPr lvl="6">
              <a:spcBef>
                <a:spcPts val="0"/>
              </a:spcBef>
              <a:buSzPts val="4800"/>
              <a:buNone/>
              <a:defRPr sz="4800"/>
            </a:lvl7pPr>
            <a:lvl8pPr lvl="7">
              <a:spcBef>
                <a:spcPts val="0"/>
              </a:spcBef>
              <a:buSzPts val="4800"/>
              <a:buNone/>
              <a:defRPr sz="4800"/>
            </a:lvl8pPr>
            <a:lvl9pPr lvl="8">
              <a:spcBef>
                <a:spcPts val="0"/>
              </a:spcBef>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25"/>
            <a:ext cx="4572000" cy="5143500"/>
          </a:xfrm>
          <a:prstGeom prst="rect">
            <a:avLst/>
          </a:prstGeom>
          <a:solidFill>
            <a:schemeClr val="dk2"/>
          </a:solidFill>
          <a:ln>
            <a:noFill/>
          </a:ln>
        </p:spPr>
        <p:txBody>
          <a:bodyPr wrap="square" lIns="91425" tIns="91425" rIns="91425" bIns="91425" anchor="ctr" anchorCtr="0">
            <a:noAutofit/>
          </a:bodyPr>
          <a:lstStyle/>
          <a:p>
            <a:pPr marL="0" lvl="0" indent="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wrap="square" lIns="91425" tIns="91425" rIns="91425" bIns="91425" anchor="b" anchorCtr="0"/>
          <a:lstStyle>
            <a:lvl1pPr lvl="0" algn="ctr">
              <a:spcBef>
                <a:spcPts val="0"/>
              </a:spcBef>
              <a:buSzPts val="4200"/>
              <a:buNone/>
              <a:defRPr sz="4200"/>
            </a:lvl1pPr>
            <a:lvl2pPr lvl="1" algn="ctr">
              <a:spcBef>
                <a:spcPts val="0"/>
              </a:spcBef>
              <a:buSzPts val="4200"/>
              <a:buNone/>
              <a:defRPr sz="4200"/>
            </a:lvl2pPr>
            <a:lvl3pPr lvl="2" algn="ctr">
              <a:spcBef>
                <a:spcPts val="0"/>
              </a:spcBef>
              <a:buSzPts val="4200"/>
              <a:buNone/>
              <a:defRPr sz="4200"/>
            </a:lvl3pPr>
            <a:lvl4pPr lvl="3" algn="ctr">
              <a:spcBef>
                <a:spcPts val="0"/>
              </a:spcBef>
              <a:buSzPts val="4200"/>
              <a:buNone/>
              <a:defRPr sz="4200"/>
            </a:lvl4pPr>
            <a:lvl5pPr lvl="4" algn="ctr">
              <a:spcBef>
                <a:spcPts val="0"/>
              </a:spcBef>
              <a:buSzPts val="4200"/>
              <a:buNone/>
              <a:defRPr sz="4200"/>
            </a:lvl5pPr>
            <a:lvl6pPr lvl="5" algn="ctr">
              <a:spcBef>
                <a:spcPts val="0"/>
              </a:spcBef>
              <a:buSzPts val="4200"/>
              <a:buNone/>
              <a:defRPr sz="4200"/>
            </a:lvl6pPr>
            <a:lvl7pPr lvl="6" algn="ctr">
              <a:spcBef>
                <a:spcPts val="0"/>
              </a:spcBef>
              <a:buSzPts val="4200"/>
              <a:buNone/>
              <a:defRPr sz="4200"/>
            </a:lvl7pPr>
            <a:lvl8pPr lvl="7" algn="ctr">
              <a:spcBef>
                <a:spcPts val="0"/>
              </a:spcBef>
              <a:buSzPts val="4200"/>
              <a:buNone/>
              <a:defRPr sz="4200"/>
            </a:lvl8pPr>
            <a:lvl9pPr lvl="8" algn="ctr">
              <a:spcBef>
                <a:spcPts val="0"/>
              </a:spcBef>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200"/>
            <a:ext cx="3837000" cy="3695100"/>
          </a:xfrm>
          <a:prstGeom prst="rect">
            <a:avLst/>
          </a:prstGeom>
        </p:spPr>
        <p:txBody>
          <a:bodyPr wrap="square" lIns="91425" tIns="91425" rIns="91425" bIns="91425" anchor="ctr" anchorCtr="0"/>
          <a:lstStyle>
            <a:lvl1pPr lvl="0">
              <a:spcBef>
                <a:spcPts val="0"/>
              </a:spcBef>
              <a:buClr>
                <a:schemeClr val="dk1"/>
              </a:buClr>
              <a:buSzPts val="1800"/>
              <a:buChar char="●"/>
              <a:defRPr>
                <a:solidFill>
                  <a:schemeClr val="dk1"/>
                </a:solidFill>
              </a:defRPr>
            </a:lvl1pPr>
            <a:lvl2pPr lvl="1">
              <a:spcBef>
                <a:spcPts val="0"/>
              </a:spcBef>
              <a:buClr>
                <a:schemeClr val="dk1"/>
              </a:buClr>
              <a:buSzPts val="1400"/>
              <a:buChar char="○"/>
              <a:defRPr>
                <a:solidFill>
                  <a:schemeClr val="dk1"/>
                </a:solidFill>
              </a:defRPr>
            </a:lvl2pPr>
            <a:lvl3pPr lvl="2">
              <a:spcBef>
                <a:spcPts val="0"/>
              </a:spcBef>
              <a:buClr>
                <a:schemeClr val="dk1"/>
              </a:buClr>
              <a:buSzPts val="1400"/>
              <a:buChar char="■"/>
              <a:defRPr>
                <a:solidFill>
                  <a:schemeClr val="dk1"/>
                </a:solidFill>
              </a:defRPr>
            </a:lvl3pPr>
            <a:lvl4pPr lvl="3">
              <a:spcBef>
                <a:spcPts val="0"/>
              </a:spcBef>
              <a:buClr>
                <a:schemeClr val="dk1"/>
              </a:buClr>
              <a:buSzPts val="1400"/>
              <a:buChar char="●"/>
              <a:defRPr>
                <a:solidFill>
                  <a:schemeClr val="dk1"/>
                </a:solidFill>
              </a:defRPr>
            </a:lvl4pPr>
            <a:lvl5pPr lvl="4">
              <a:spcBef>
                <a:spcPts val="0"/>
              </a:spcBef>
              <a:buClr>
                <a:schemeClr val="dk1"/>
              </a:buClr>
              <a:buSzPts val="1400"/>
              <a:buChar char="○"/>
              <a:defRPr>
                <a:solidFill>
                  <a:schemeClr val="dk1"/>
                </a:solidFill>
              </a:defRPr>
            </a:lvl5pPr>
            <a:lvl6pPr lvl="5">
              <a:spcBef>
                <a:spcPts val="0"/>
              </a:spcBef>
              <a:buClr>
                <a:schemeClr val="dk1"/>
              </a:buClr>
              <a:buSzPts val="1400"/>
              <a:buChar char="■"/>
              <a:defRPr>
                <a:solidFill>
                  <a:schemeClr val="dk1"/>
                </a:solidFill>
              </a:defRPr>
            </a:lvl6pPr>
            <a:lvl7pPr lvl="6">
              <a:spcBef>
                <a:spcPts val="0"/>
              </a:spcBef>
              <a:buClr>
                <a:schemeClr val="dk1"/>
              </a:buClr>
              <a:buSzPts val="1400"/>
              <a:buChar char="●"/>
              <a:defRPr>
                <a:solidFill>
                  <a:schemeClr val="dk1"/>
                </a:solidFill>
              </a:defRPr>
            </a:lvl7pPr>
            <a:lvl8pPr lvl="7">
              <a:spcBef>
                <a:spcPts val="0"/>
              </a:spcBef>
              <a:buClr>
                <a:schemeClr val="dk1"/>
              </a:buClr>
              <a:buSzPts val="1400"/>
              <a:buChar char="○"/>
              <a:defRPr>
                <a:solidFill>
                  <a:schemeClr val="dk1"/>
                </a:solidFill>
              </a:defRPr>
            </a:lvl8pPr>
            <a:lvl9pPr lvl="8">
              <a:spcBef>
                <a:spcPts val="0"/>
              </a:spcBef>
              <a:buClr>
                <a:schemeClr val="dk1"/>
              </a:buClr>
              <a:buSzPts val="1400"/>
              <a:buChar char="■"/>
              <a:defRPr>
                <a:solidFill>
                  <a:schemeClr val="dk1"/>
                </a:solidFill>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wrap="square" lIns="91425" tIns="91425" rIns="91425" bIns="91425" anchor="ctr" anchorCtr="0"/>
          <a:lstStyle>
            <a:lvl1pPr lvl="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wrap="square" lIns="91425" tIns="91425" rIns="91425" bIns="91425" anchor="t" anchorCtr="0"/>
          <a:lstStyle>
            <a:lvl1pPr lvl="0">
              <a:spcBef>
                <a:spcPts val="0"/>
              </a:spcBef>
              <a:buClr>
                <a:schemeClr val="dk1"/>
              </a:buClr>
              <a:buSzPts val="2800"/>
              <a:buNone/>
              <a:defRPr sz="2800">
                <a:solidFill>
                  <a:schemeClr val="dk1"/>
                </a:solidFill>
              </a:defRPr>
            </a:lvl1pPr>
            <a:lvl2pPr lvl="1">
              <a:spcBef>
                <a:spcPts val="0"/>
              </a:spcBef>
              <a:buClr>
                <a:schemeClr val="dk1"/>
              </a:buClr>
              <a:buSzPts val="2800"/>
              <a:buNone/>
              <a:defRPr sz="2800">
                <a:solidFill>
                  <a:schemeClr val="dk1"/>
                </a:solidFill>
              </a:defRPr>
            </a:lvl2pPr>
            <a:lvl3pPr lvl="2">
              <a:spcBef>
                <a:spcPts val="0"/>
              </a:spcBef>
              <a:buClr>
                <a:schemeClr val="dk1"/>
              </a:buClr>
              <a:buSzPts val="2800"/>
              <a:buNone/>
              <a:defRPr sz="2800">
                <a:solidFill>
                  <a:schemeClr val="dk1"/>
                </a:solidFill>
              </a:defRPr>
            </a:lvl3pPr>
            <a:lvl4pPr lvl="3">
              <a:spcBef>
                <a:spcPts val="0"/>
              </a:spcBef>
              <a:buClr>
                <a:schemeClr val="dk1"/>
              </a:buClr>
              <a:buSzPts val="2800"/>
              <a:buNone/>
              <a:defRPr sz="2800">
                <a:solidFill>
                  <a:schemeClr val="dk1"/>
                </a:solidFill>
              </a:defRPr>
            </a:lvl4pPr>
            <a:lvl5pPr lvl="4">
              <a:spcBef>
                <a:spcPts val="0"/>
              </a:spcBef>
              <a:buClr>
                <a:schemeClr val="dk1"/>
              </a:buClr>
              <a:buSzPts val="2800"/>
              <a:buNone/>
              <a:defRPr sz="2800">
                <a:solidFill>
                  <a:schemeClr val="dk1"/>
                </a:solidFill>
              </a:defRPr>
            </a:lvl5pPr>
            <a:lvl6pPr lvl="5">
              <a:spcBef>
                <a:spcPts val="0"/>
              </a:spcBef>
              <a:buClr>
                <a:schemeClr val="dk1"/>
              </a:buClr>
              <a:buSzPts val="2800"/>
              <a:buNone/>
              <a:defRPr sz="2800">
                <a:solidFill>
                  <a:schemeClr val="dk1"/>
                </a:solidFill>
              </a:defRPr>
            </a:lvl6pPr>
            <a:lvl7pPr lvl="6">
              <a:spcBef>
                <a:spcPts val="0"/>
              </a:spcBef>
              <a:buClr>
                <a:schemeClr val="dk1"/>
              </a:buClr>
              <a:buSzPts val="2800"/>
              <a:buNone/>
              <a:defRPr sz="2800">
                <a:solidFill>
                  <a:schemeClr val="dk1"/>
                </a:solidFill>
              </a:defRPr>
            </a:lvl7pPr>
            <a:lvl8pPr lvl="7">
              <a:spcBef>
                <a:spcPts val="0"/>
              </a:spcBef>
              <a:buClr>
                <a:schemeClr val="dk1"/>
              </a:buClr>
              <a:buSzPts val="2800"/>
              <a:buNone/>
              <a:defRPr sz="2800">
                <a:solidFill>
                  <a:schemeClr val="dk1"/>
                </a:solidFill>
              </a:defRPr>
            </a:lvl8pPr>
            <a:lvl9pPr lvl="8">
              <a:spcBef>
                <a:spcPts val="0"/>
              </a:spcBef>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lt2"/>
              </a:buClr>
              <a:buSzPts val="1800"/>
              <a:buChar char="●"/>
              <a:defRPr sz="1800">
                <a:solidFill>
                  <a:schemeClr val="lt2"/>
                </a:solidFill>
              </a:defRPr>
            </a:lvl1pPr>
            <a:lvl2pPr lvl="1">
              <a:lnSpc>
                <a:spcPct val="115000"/>
              </a:lnSpc>
              <a:spcBef>
                <a:spcPts val="0"/>
              </a:spcBef>
              <a:spcAft>
                <a:spcPts val="1600"/>
              </a:spcAft>
              <a:buClr>
                <a:schemeClr val="lt2"/>
              </a:buClr>
              <a:buSzPts val="1400"/>
              <a:buChar char="○"/>
              <a:defRPr>
                <a:solidFill>
                  <a:schemeClr val="lt2"/>
                </a:solidFill>
              </a:defRPr>
            </a:lvl2pPr>
            <a:lvl3pPr lvl="2">
              <a:lnSpc>
                <a:spcPct val="115000"/>
              </a:lnSpc>
              <a:spcBef>
                <a:spcPts val="0"/>
              </a:spcBef>
              <a:spcAft>
                <a:spcPts val="1600"/>
              </a:spcAft>
              <a:buClr>
                <a:schemeClr val="lt2"/>
              </a:buClr>
              <a:buSzPts val="1400"/>
              <a:buChar char="■"/>
              <a:defRPr>
                <a:solidFill>
                  <a:schemeClr val="lt2"/>
                </a:solidFill>
              </a:defRPr>
            </a:lvl3pPr>
            <a:lvl4pPr lvl="3">
              <a:lnSpc>
                <a:spcPct val="115000"/>
              </a:lnSpc>
              <a:spcBef>
                <a:spcPts val="0"/>
              </a:spcBef>
              <a:spcAft>
                <a:spcPts val="1600"/>
              </a:spcAft>
              <a:buClr>
                <a:schemeClr val="lt2"/>
              </a:buClr>
              <a:buSzPts val="1400"/>
              <a:buChar char="●"/>
              <a:defRPr>
                <a:solidFill>
                  <a:schemeClr val="lt2"/>
                </a:solidFill>
              </a:defRPr>
            </a:lvl4pPr>
            <a:lvl5pPr lvl="4">
              <a:lnSpc>
                <a:spcPct val="115000"/>
              </a:lnSpc>
              <a:spcBef>
                <a:spcPts val="0"/>
              </a:spcBef>
              <a:spcAft>
                <a:spcPts val="1600"/>
              </a:spcAft>
              <a:buClr>
                <a:schemeClr val="lt2"/>
              </a:buClr>
              <a:buSzPts val="1400"/>
              <a:buChar char="○"/>
              <a:defRPr>
                <a:solidFill>
                  <a:schemeClr val="lt2"/>
                </a:solidFill>
              </a:defRPr>
            </a:lvl5pPr>
            <a:lvl6pPr lvl="5">
              <a:lnSpc>
                <a:spcPct val="115000"/>
              </a:lnSpc>
              <a:spcBef>
                <a:spcPts val="0"/>
              </a:spcBef>
              <a:spcAft>
                <a:spcPts val="1600"/>
              </a:spcAft>
              <a:buClr>
                <a:schemeClr val="lt2"/>
              </a:buClr>
              <a:buSzPts val="1400"/>
              <a:buChar char="■"/>
              <a:defRPr>
                <a:solidFill>
                  <a:schemeClr val="lt2"/>
                </a:solidFill>
              </a:defRPr>
            </a:lvl6pPr>
            <a:lvl7pPr lvl="6">
              <a:lnSpc>
                <a:spcPct val="115000"/>
              </a:lnSpc>
              <a:spcBef>
                <a:spcPts val="0"/>
              </a:spcBef>
              <a:spcAft>
                <a:spcPts val="1600"/>
              </a:spcAft>
              <a:buClr>
                <a:schemeClr val="lt2"/>
              </a:buClr>
              <a:buSzPts val="1400"/>
              <a:buChar char="●"/>
              <a:defRPr>
                <a:solidFill>
                  <a:schemeClr val="lt2"/>
                </a:solidFill>
              </a:defRPr>
            </a:lvl7pPr>
            <a:lvl8pPr lvl="7">
              <a:lnSpc>
                <a:spcPct val="115000"/>
              </a:lnSpc>
              <a:spcBef>
                <a:spcPts val="0"/>
              </a:spcBef>
              <a:spcAft>
                <a:spcPts val="1600"/>
              </a:spcAft>
              <a:buClr>
                <a:schemeClr val="lt2"/>
              </a:buClr>
              <a:buSzPts val="1400"/>
              <a:buChar char="○"/>
              <a:defRPr>
                <a:solidFill>
                  <a:schemeClr val="lt2"/>
                </a:solidFill>
              </a:defRPr>
            </a:lvl8pPr>
            <a:lvl9pPr lvl="8">
              <a:lnSpc>
                <a:spcPct val="115000"/>
              </a:lnSpc>
              <a:spcBef>
                <a:spcPts val="0"/>
              </a:spcBef>
              <a:spcAft>
                <a:spcPts val="1600"/>
              </a:spcAft>
              <a:buClr>
                <a:schemeClr val="lt2"/>
              </a:buClr>
              <a:buSzPts val="1400"/>
              <a:buChar char="■"/>
              <a:defRPr>
                <a:solidFill>
                  <a:schemeClr val="lt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marL="0" lvl="0" indent="0" algn="r">
              <a:spcBef>
                <a:spcPts val="0"/>
              </a:spcBef>
              <a:buNone/>
            </a:pPr>
            <a:fld id="{00000000-1234-1234-1234-123412341234}" type="slidenum">
              <a:rPr lang="en" sz="1000">
                <a:solidFill>
                  <a:schemeClr val="lt2"/>
                </a:solidFill>
              </a:rPr>
              <a:t>‹#›</a:t>
            </a:fld>
            <a:endParaRPr lang="en" sz="1000">
              <a:solidFill>
                <a:schemeClr val="lt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fuller_berderia@columbusstate.edu"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052831" y="2758108"/>
            <a:ext cx="3215448" cy="2564296"/>
          </a:xfrm>
          <a:prstGeom prst="rect">
            <a:avLst/>
          </a:prstGeom>
        </p:spPr>
        <p:txBody>
          <a:bodyPr wrap="square" lIns="91425" tIns="91425" rIns="91425" bIns="91425" anchor="b" anchorCtr="0">
            <a:noAutofit/>
          </a:bodyPr>
          <a:lstStyle/>
          <a:p>
            <a:pPr marL="0" lvl="0" indent="0">
              <a:spcBef>
                <a:spcPts val="0"/>
              </a:spcBef>
              <a:buNone/>
            </a:pPr>
            <a:r>
              <a:rPr lang="en" sz="3000" dirty="0"/>
              <a:t>Guiding Document for the Professional Learning Plan</a:t>
            </a:r>
          </a:p>
          <a:p>
            <a:pPr marL="0" lvl="0" indent="0">
              <a:spcBef>
                <a:spcPts val="0"/>
              </a:spcBef>
              <a:buNone/>
            </a:pPr>
            <a:endParaRPr sz="1800" dirty="0"/>
          </a:p>
        </p:txBody>
      </p:sp>
      <p:pic>
        <p:nvPicPr>
          <p:cNvPr id="2" name="Picture 1"/>
          <p:cNvPicPr>
            <a:picLocks noChangeAspect="1"/>
          </p:cNvPicPr>
          <p:nvPr/>
        </p:nvPicPr>
        <p:blipFill>
          <a:blip r:embed="rId3"/>
          <a:stretch>
            <a:fillRect/>
          </a:stretch>
        </p:blipFill>
        <p:spPr>
          <a:xfrm>
            <a:off x="63292" y="146601"/>
            <a:ext cx="2741337" cy="2741337"/>
          </a:xfrm>
          <a:prstGeom prst="rect">
            <a:avLst/>
          </a:prstGeom>
        </p:spPr>
      </p:pic>
      <p:pic>
        <p:nvPicPr>
          <p:cNvPr id="3" name="Picture 2"/>
          <p:cNvPicPr>
            <a:picLocks noChangeAspect="1"/>
          </p:cNvPicPr>
          <p:nvPr/>
        </p:nvPicPr>
        <p:blipFill>
          <a:blip r:embed="rId4"/>
          <a:stretch>
            <a:fillRect/>
          </a:stretch>
        </p:blipFill>
        <p:spPr>
          <a:xfrm>
            <a:off x="6268279" y="146601"/>
            <a:ext cx="2789582" cy="2789582"/>
          </a:xfrm>
          <a:prstGeom prst="rect">
            <a:avLst/>
          </a:prstGeom>
        </p:spPr>
      </p:pic>
      <p:pic>
        <p:nvPicPr>
          <p:cNvPr id="6" name="Picture 5"/>
          <p:cNvPicPr>
            <a:picLocks noChangeAspect="1"/>
          </p:cNvPicPr>
          <p:nvPr/>
        </p:nvPicPr>
        <p:blipFill>
          <a:blip r:embed="rId5"/>
          <a:stretch>
            <a:fillRect/>
          </a:stretch>
        </p:blipFill>
        <p:spPr>
          <a:xfrm>
            <a:off x="3739621" y="1942062"/>
            <a:ext cx="1841868" cy="99412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endParaRPr/>
          </a:p>
        </p:txBody>
      </p:sp>
      <p:sp>
        <p:nvSpPr>
          <p:cNvPr id="86" name="Shape 86"/>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0" lvl="0" indent="0">
              <a:spcBef>
                <a:spcPts val="0"/>
              </a:spcBef>
              <a:buNone/>
            </a:pPr>
            <a:endParaRPr/>
          </a:p>
        </p:txBody>
      </p:sp>
      <p:pic>
        <p:nvPicPr>
          <p:cNvPr id="87" name="Shape 87"/>
          <p:cNvPicPr preferRelativeResize="0"/>
          <p:nvPr/>
        </p:nvPicPr>
        <p:blipFill>
          <a:blip r:embed="rId3">
            <a:alphaModFix/>
          </a:blip>
          <a:stretch>
            <a:fillRect/>
          </a:stretch>
        </p:blipFill>
        <p:spPr>
          <a:xfrm>
            <a:off x="0" y="-314475"/>
            <a:ext cx="9143999" cy="63503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lgn="ctr">
              <a:spcBef>
                <a:spcPts val="0"/>
              </a:spcBef>
              <a:buNone/>
            </a:pPr>
            <a:r>
              <a:rPr lang="en"/>
              <a:t>Required PL Plans </a:t>
            </a:r>
          </a:p>
        </p:txBody>
      </p:sp>
      <p:sp>
        <p:nvSpPr>
          <p:cNvPr id="93" name="Shape 93"/>
          <p:cNvSpPr txBox="1">
            <a:spLocks noGrp="1"/>
          </p:cNvSpPr>
          <p:nvPr>
            <p:ph type="body" idx="1"/>
          </p:nvPr>
        </p:nvSpPr>
        <p:spPr>
          <a:xfrm>
            <a:off x="311700" y="1017725"/>
            <a:ext cx="8520600" cy="3416400"/>
          </a:xfrm>
          <a:prstGeom prst="rect">
            <a:avLst/>
          </a:prstGeom>
        </p:spPr>
        <p:txBody>
          <a:bodyPr wrap="square" lIns="91425" tIns="91425" rIns="91425" bIns="91425" anchor="t" anchorCtr="0">
            <a:noAutofit/>
          </a:bodyPr>
          <a:lstStyle/>
          <a:p>
            <a:pPr marL="0" lvl="0" indent="0" rtl="0">
              <a:spcBef>
                <a:spcPts val="800"/>
              </a:spcBef>
              <a:spcAft>
                <a:spcPts val="0"/>
              </a:spcAft>
              <a:buNone/>
            </a:pPr>
            <a:r>
              <a:rPr lang="en" sz="3100" dirty="0">
                <a:solidFill>
                  <a:schemeClr val="accent2"/>
                </a:solidFill>
                <a:latin typeface="Calibri"/>
                <a:ea typeface="Calibri"/>
                <a:cs typeface="Calibri"/>
                <a:sym typeface="Calibri"/>
              </a:rPr>
              <a:t>Educators with required PLPs:</a:t>
            </a:r>
          </a:p>
          <a:p>
            <a:pPr marL="457200" lvl="0" indent="-400050" rtl="0">
              <a:spcBef>
                <a:spcPts val="700"/>
              </a:spcBef>
              <a:spcAft>
                <a:spcPts val="0"/>
              </a:spcAft>
              <a:buClr>
                <a:schemeClr val="accent2"/>
              </a:buClr>
              <a:buSzPts val="2700"/>
              <a:buChar char="●"/>
            </a:pPr>
            <a:r>
              <a:rPr lang="en" sz="2700" dirty="0">
                <a:solidFill>
                  <a:schemeClr val="accent2"/>
                </a:solidFill>
                <a:latin typeface="Calibri"/>
                <a:ea typeface="Calibri"/>
                <a:cs typeface="Calibri"/>
                <a:sym typeface="Calibri"/>
              </a:rPr>
              <a:t>Induction level educators</a:t>
            </a:r>
          </a:p>
          <a:p>
            <a:pPr marL="457200" lvl="0" indent="-400050" rtl="0">
              <a:spcBef>
                <a:spcPts val="0"/>
              </a:spcBef>
              <a:spcAft>
                <a:spcPts val="0"/>
              </a:spcAft>
              <a:buClr>
                <a:schemeClr val="accent2"/>
              </a:buClr>
              <a:buSzPts val="2700"/>
              <a:buChar char="●"/>
            </a:pPr>
            <a:r>
              <a:rPr lang="en" sz="2700" dirty="0">
                <a:solidFill>
                  <a:schemeClr val="accent2"/>
                </a:solidFill>
                <a:latin typeface="Calibri"/>
                <a:ea typeface="Calibri"/>
                <a:cs typeface="Calibri"/>
                <a:sym typeface="Calibri"/>
              </a:rPr>
              <a:t>Educators working on non-renewable certificates</a:t>
            </a:r>
          </a:p>
          <a:p>
            <a:pPr marL="457200" lvl="0" indent="-400050" rtl="0">
              <a:spcBef>
                <a:spcPts val="0"/>
              </a:spcBef>
              <a:spcAft>
                <a:spcPts val="0"/>
              </a:spcAft>
              <a:buClr>
                <a:schemeClr val="accent2"/>
              </a:buClr>
              <a:buSzPts val="2700"/>
              <a:buChar char="●"/>
            </a:pPr>
            <a:r>
              <a:rPr lang="en" sz="2700" dirty="0">
                <a:solidFill>
                  <a:schemeClr val="accent2"/>
                </a:solidFill>
                <a:latin typeface="Calibri"/>
                <a:ea typeface="Calibri"/>
                <a:cs typeface="Calibri"/>
                <a:sym typeface="Calibri"/>
              </a:rPr>
              <a:t>Educators in new positions</a:t>
            </a:r>
          </a:p>
          <a:p>
            <a:pPr marL="457200" lvl="0" indent="-400050" rtl="0">
              <a:spcBef>
                <a:spcPts val="0"/>
              </a:spcBef>
              <a:spcAft>
                <a:spcPts val="0"/>
              </a:spcAft>
              <a:buClr>
                <a:schemeClr val="accent2"/>
              </a:buClr>
              <a:buSzPts val="2700"/>
              <a:buChar char="●"/>
            </a:pPr>
            <a:r>
              <a:rPr lang="en" sz="2700" dirty="0">
                <a:solidFill>
                  <a:schemeClr val="accent2"/>
                </a:solidFill>
                <a:latin typeface="Calibri"/>
                <a:ea typeface="Calibri"/>
                <a:cs typeface="Calibri"/>
                <a:sym typeface="Calibri"/>
              </a:rPr>
              <a:t>Those returning after an absence from the profession</a:t>
            </a:r>
          </a:p>
          <a:p>
            <a:pPr marL="457200" lvl="0" indent="-400050" rtl="0">
              <a:spcBef>
                <a:spcPts val="0"/>
              </a:spcBef>
              <a:spcAft>
                <a:spcPts val="0"/>
              </a:spcAft>
              <a:buClr>
                <a:schemeClr val="accent2"/>
              </a:buClr>
              <a:buSzPts val="2700"/>
              <a:buChar char="●"/>
            </a:pPr>
            <a:r>
              <a:rPr lang="en" sz="2700" dirty="0">
                <a:solidFill>
                  <a:schemeClr val="accent2"/>
                </a:solidFill>
                <a:latin typeface="Calibri"/>
                <a:ea typeface="Calibri"/>
                <a:cs typeface="Calibri"/>
                <a:sym typeface="Calibri"/>
              </a:rPr>
              <a:t>Educators new to the state</a:t>
            </a:r>
          </a:p>
          <a:p>
            <a:pPr marL="457200" lvl="0" indent="-400050" rtl="0">
              <a:spcBef>
                <a:spcPts val="0"/>
              </a:spcBef>
              <a:spcAft>
                <a:spcPts val="0"/>
              </a:spcAft>
              <a:buClr>
                <a:schemeClr val="accent2"/>
              </a:buClr>
              <a:buSzPts val="2700"/>
              <a:buChar char="●"/>
            </a:pPr>
            <a:r>
              <a:rPr lang="en" sz="2700" dirty="0">
                <a:solidFill>
                  <a:schemeClr val="accent2"/>
                </a:solidFill>
                <a:latin typeface="Calibri"/>
                <a:ea typeface="Calibri"/>
                <a:cs typeface="Calibri"/>
                <a:sym typeface="Calibri"/>
              </a:rPr>
              <a:t>Those with annual performance ratings below  proficient or below satisfactory</a:t>
            </a:r>
          </a:p>
          <a:p>
            <a:pPr marL="0" lvl="0" indent="0">
              <a:spcBef>
                <a:spcPts val="0"/>
              </a:spcBef>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xfrm>
            <a:off x="311700" y="121375"/>
            <a:ext cx="8520600" cy="572700"/>
          </a:xfrm>
          <a:prstGeom prst="rect">
            <a:avLst/>
          </a:prstGeom>
        </p:spPr>
        <p:txBody>
          <a:bodyPr wrap="square" lIns="91425" tIns="91425" rIns="91425" bIns="91425" anchor="t" anchorCtr="0">
            <a:noAutofit/>
          </a:bodyPr>
          <a:lstStyle/>
          <a:p>
            <a:pPr marL="0" lvl="0" indent="0" algn="ctr">
              <a:spcBef>
                <a:spcPts val="0"/>
              </a:spcBef>
              <a:buNone/>
            </a:pPr>
            <a:r>
              <a:rPr lang="en"/>
              <a:t>PLP Components</a:t>
            </a:r>
          </a:p>
        </p:txBody>
      </p:sp>
      <p:sp>
        <p:nvSpPr>
          <p:cNvPr id="99" name="Shape 99"/>
          <p:cNvSpPr txBox="1">
            <a:spLocks noGrp="1"/>
          </p:cNvSpPr>
          <p:nvPr>
            <p:ph type="body" idx="1"/>
          </p:nvPr>
        </p:nvSpPr>
        <p:spPr>
          <a:xfrm>
            <a:off x="249000" y="812925"/>
            <a:ext cx="8646000" cy="3725100"/>
          </a:xfrm>
          <a:prstGeom prst="rect">
            <a:avLst/>
          </a:prstGeom>
        </p:spPr>
        <p:txBody>
          <a:bodyPr wrap="square" lIns="91425" tIns="91425" rIns="91425" bIns="91425" anchor="t" anchorCtr="0">
            <a:noAutofit/>
          </a:bodyPr>
          <a:lstStyle/>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Goal(s) Statement</a:t>
            </a:r>
          </a:p>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Data to support selection of the goal(s)</a:t>
            </a:r>
          </a:p>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Link to TAPS/LAPS performance standards or, for induction teachers, GACE/key assessment data</a:t>
            </a:r>
          </a:p>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Strategies</a:t>
            </a:r>
          </a:p>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Documentation</a:t>
            </a:r>
          </a:p>
          <a:p>
            <a:pPr marL="0" lvl="0" indent="0" rtl="0">
              <a:spcBef>
                <a:spcPts val="800"/>
              </a:spcBef>
              <a:spcAft>
                <a:spcPts val="0"/>
              </a:spcAft>
              <a:buNone/>
            </a:pPr>
            <a:r>
              <a:rPr lang="en" sz="3000" dirty="0">
                <a:solidFill>
                  <a:schemeClr val="accent2"/>
                </a:solidFill>
              </a:rPr>
              <a:t>•</a:t>
            </a:r>
            <a:r>
              <a:rPr lang="en" sz="3000" dirty="0">
                <a:solidFill>
                  <a:schemeClr val="accent2"/>
                </a:solidFill>
                <a:latin typeface="Calibri"/>
                <a:ea typeface="Calibri"/>
                <a:cs typeface="Calibri"/>
                <a:sym typeface="Calibri"/>
              </a:rPr>
              <a:t>Timeline</a:t>
            </a:r>
          </a:p>
          <a:p>
            <a:pPr marL="0" lvl="0" indent="0">
              <a:spcBef>
                <a:spcPts val="0"/>
              </a:spcBef>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lgn="ctr">
              <a:spcBef>
                <a:spcPts val="0"/>
              </a:spcBef>
              <a:buNone/>
            </a:pPr>
            <a:r>
              <a:rPr lang="en" dirty="0"/>
              <a:t>Job-Embedded Learning  </a:t>
            </a:r>
          </a:p>
        </p:txBody>
      </p:sp>
      <p:sp>
        <p:nvSpPr>
          <p:cNvPr id="80" name="Shape 80"/>
          <p:cNvSpPr txBox="1">
            <a:spLocks noGrp="1"/>
          </p:cNvSpPr>
          <p:nvPr>
            <p:ph type="body" idx="1"/>
          </p:nvPr>
        </p:nvSpPr>
        <p:spPr>
          <a:xfrm>
            <a:off x="311700" y="1229675"/>
            <a:ext cx="8190300" cy="3101100"/>
          </a:xfrm>
          <a:prstGeom prst="rect">
            <a:avLst/>
          </a:prstGeom>
        </p:spPr>
        <p:txBody>
          <a:bodyPr wrap="square" lIns="91425" tIns="91425" rIns="91425" bIns="91425" anchor="t" anchorCtr="0">
            <a:noAutofit/>
          </a:bodyPr>
          <a:lstStyle/>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Working on the work</a:t>
            </a:r>
          </a:p>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Working collaboratively</a:t>
            </a:r>
          </a:p>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Using workshops and other resources to support the work of teaching and learning</a:t>
            </a:r>
          </a:p>
          <a:p>
            <a:pPr marL="0" lvl="0" indent="0" rtl="0">
              <a:spcBef>
                <a:spcPts val="800"/>
              </a:spcBef>
              <a:spcAft>
                <a:spcPts val="0"/>
              </a:spcAft>
              <a:buNone/>
            </a:pPr>
            <a:r>
              <a:rPr lang="en" sz="2900" dirty="0">
                <a:solidFill>
                  <a:schemeClr val="accent2"/>
                </a:solidFill>
              </a:rPr>
              <a:t>•</a:t>
            </a:r>
            <a:r>
              <a:rPr lang="en" sz="2900" dirty="0">
                <a:solidFill>
                  <a:schemeClr val="accent2"/>
                </a:solidFill>
                <a:latin typeface="Calibri"/>
                <a:ea typeface="Calibri"/>
                <a:cs typeface="Calibri"/>
                <a:sym typeface="Calibri"/>
              </a:rPr>
              <a:t>Learning to use protocols to guide professional learning</a:t>
            </a:r>
          </a:p>
          <a:p>
            <a:pPr marL="0" lvl="0" indent="0">
              <a:spcBef>
                <a:spcPts val="0"/>
              </a:spcBef>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CSU’s Commitment to You</a:t>
            </a:r>
          </a:p>
        </p:txBody>
      </p:sp>
      <p:sp>
        <p:nvSpPr>
          <p:cNvPr id="3" name="Text Placeholder 2"/>
          <p:cNvSpPr>
            <a:spLocks noGrp="1"/>
          </p:cNvSpPr>
          <p:nvPr>
            <p:ph type="body" idx="1"/>
          </p:nvPr>
        </p:nvSpPr>
        <p:spPr>
          <a:xfrm>
            <a:off x="311700" y="1072962"/>
            <a:ext cx="8520600" cy="3416400"/>
          </a:xfrm>
        </p:spPr>
        <p:txBody>
          <a:bodyPr/>
          <a:lstStyle/>
          <a:p>
            <a:pPr>
              <a:buNone/>
            </a:pPr>
            <a:r>
              <a:rPr lang="en-US" sz="1200" dirty="0">
                <a:solidFill>
                  <a:schemeClr val="tx1"/>
                </a:solidFill>
              </a:rPr>
              <a:t>Each student teacher seeking initial certification is required to complete the Guiding Document for the Professional Learning Plan as one of the requirements for satisfactorily completing his/her program at Columbus State University. The purposes for completing the Guiding Document are: </a:t>
            </a:r>
          </a:p>
          <a:p>
            <a:pPr>
              <a:buNone/>
            </a:pPr>
            <a:r>
              <a:rPr lang="en-US" sz="1200" dirty="0">
                <a:solidFill>
                  <a:schemeClr val="tx1"/>
                </a:solidFill>
              </a:rPr>
              <a:t>(1) Induction level teachers are required to have Professional Learning Plans (PLPs) for the length of time they hold an Induction Certificate; therefore, the faculty and staff at Columbus State University want to support you as you analyze your student teaching data to inform your induction level PLP. </a:t>
            </a:r>
          </a:p>
          <a:p>
            <a:pPr>
              <a:buNone/>
            </a:pPr>
            <a:r>
              <a:rPr lang="en-US" sz="1200" dirty="0">
                <a:solidFill>
                  <a:schemeClr val="tx1"/>
                </a:solidFill>
              </a:rPr>
              <a:t>(2) The Guiding Document will allow you to identify your areas of strength, areas for growth, ways in which you can be supported, and professional learning goals. </a:t>
            </a:r>
          </a:p>
          <a:p>
            <a:pPr>
              <a:buNone/>
            </a:pPr>
            <a:r>
              <a:rPr lang="en-US" sz="1200" dirty="0">
                <a:solidFill>
                  <a:schemeClr val="tx1"/>
                </a:solidFill>
              </a:rPr>
              <a:t>(3) Columbus State University’s faculty and staff will use the data collected within the Guiding Document to partner with school districts in terms of developing job-embedded, professional learning opportunities and resources that will support you throughout your first year of induction. </a:t>
            </a:r>
          </a:p>
          <a:p>
            <a:pPr>
              <a:buNone/>
            </a:pPr>
            <a:r>
              <a:rPr lang="en-US" sz="1200" dirty="0">
                <a:solidFill>
                  <a:schemeClr val="tx1"/>
                </a:solidFill>
              </a:rPr>
              <a:t>(4) Finally, after your first year as an induction teacher, Columbus State University’s faculty and staff will follow-up with you to identify the progression towards meeting your professional learning goals and work with you to identify new professional learning goals, based on data, in an effort to continue supporting you. </a:t>
            </a:r>
          </a:p>
        </p:txBody>
      </p:sp>
    </p:spTree>
    <p:extLst>
      <p:ext uri="{BB962C8B-B14F-4D97-AF65-F5344CB8AC3E}">
        <p14:creationId xmlns:p14="http://schemas.microsoft.com/office/powerpoint/2010/main" val="1819892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311700" y="113950"/>
            <a:ext cx="8520600" cy="572700"/>
          </a:xfrm>
          <a:prstGeom prst="rect">
            <a:avLst/>
          </a:prstGeom>
        </p:spPr>
        <p:txBody>
          <a:bodyPr wrap="square" lIns="91425" tIns="91425" rIns="91425" bIns="91425" anchor="t" anchorCtr="0">
            <a:noAutofit/>
          </a:bodyPr>
          <a:lstStyle/>
          <a:p>
            <a:pPr marL="0" lvl="0" indent="0" algn="ctr">
              <a:spcBef>
                <a:spcPts val="0"/>
              </a:spcBef>
              <a:buNone/>
            </a:pPr>
            <a:r>
              <a:rPr lang="en" dirty="0"/>
              <a:t>Outcomes &amp; Benefits</a:t>
            </a:r>
          </a:p>
        </p:txBody>
      </p:sp>
      <p:sp>
        <p:nvSpPr>
          <p:cNvPr id="129" name="Shape 129"/>
          <p:cNvSpPr txBox="1">
            <a:spLocks noGrp="1"/>
          </p:cNvSpPr>
          <p:nvPr>
            <p:ph type="body" idx="1"/>
          </p:nvPr>
        </p:nvSpPr>
        <p:spPr>
          <a:xfrm>
            <a:off x="94593" y="686650"/>
            <a:ext cx="8883869" cy="4135725"/>
          </a:xfrm>
          <a:prstGeom prst="rect">
            <a:avLst/>
          </a:prstGeom>
        </p:spPr>
        <p:txBody>
          <a:bodyPr wrap="square" lIns="91425" tIns="91425" rIns="91425" bIns="91425" anchor="t" anchorCtr="0">
            <a:noAutofit/>
          </a:bodyPr>
          <a:lstStyle/>
          <a:p>
            <a:pPr marL="457200" lvl="0" indent="-342900" rtl="0">
              <a:spcBef>
                <a:spcPts val="0"/>
              </a:spcBef>
              <a:spcAft>
                <a:spcPts val="0"/>
              </a:spcAft>
              <a:buClr>
                <a:srgbClr val="FFFFFF"/>
              </a:buClr>
              <a:buSzPts val="1800"/>
              <a:buChar char="●"/>
            </a:pPr>
            <a:r>
              <a:rPr lang="en" dirty="0">
                <a:solidFill>
                  <a:srgbClr val="FFFFFF"/>
                </a:solidFill>
              </a:rPr>
              <a:t>Use Data to Develop Professional Learning Goals</a:t>
            </a:r>
          </a:p>
          <a:p>
            <a:pPr marL="457200" lvl="0" indent="-342900" rtl="0">
              <a:spcBef>
                <a:spcPts val="0"/>
              </a:spcBef>
              <a:spcAft>
                <a:spcPts val="0"/>
              </a:spcAft>
              <a:buClr>
                <a:srgbClr val="FFFFFF"/>
              </a:buClr>
              <a:buSzPts val="1800"/>
              <a:buChar char="●"/>
            </a:pPr>
            <a:r>
              <a:rPr lang="en" dirty="0">
                <a:solidFill>
                  <a:srgbClr val="FFFFFF"/>
                </a:solidFill>
              </a:rPr>
              <a:t>Personal Goals Reflecting Intentional Attention to Students with Disabilities and Culturally Diverse Students</a:t>
            </a:r>
          </a:p>
          <a:p>
            <a:pPr marL="457200" lvl="0" indent="-342900" rtl="0">
              <a:spcBef>
                <a:spcPts val="0"/>
              </a:spcBef>
              <a:spcAft>
                <a:spcPts val="0"/>
              </a:spcAft>
              <a:buClr>
                <a:srgbClr val="FFFFFF"/>
              </a:buClr>
              <a:buSzPts val="1800"/>
              <a:buChar char="●"/>
            </a:pPr>
            <a:r>
              <a:rPr lang="en" dirty="0">
                <a:solidFill>
                  <a:srgbClr val="FFFFFF"/>
                </a:solidFill>
              </a:rPr>
              <a:t>Articulate Areas of Strength and Areas for Improvement with HR Directors, Administrators, and/or Mentor Teachers </a:t>
            </a:r>
          </a:p>
          <a:p>
            <a:pPr marL="457200" lvl="0" indent="-342900" rtl="0">
              <a:spcBef>
                <a:spcPts val="0"/>
              </a:spcBef>
              <a:spcAft>
                <a:spcPts val="0"/>
              </a:spcAft>
              <a:buClr>
                <a:srgbClr val="FFFFFF"/>
              </a:buClr>
              <a:buSzPts val="1800"/>
              <a:buChar char="●"/>
            </a:pPr>
            <a:r>
              <a:rPr lang="en" dirty="0">
                <a:solidFill>
                  <a:srgbClr val="FFFFFF"/>
                </a:solidFill>
              </a:rPr>
              <a:t>Alignment of Data with TAPS (Common Language/Common Understanding)</a:t>
            </a:r>
          </a:p>
          <a:p>
            <a:pPr marL="457200" lvl="0" indent="-342900" rtl="0">
              <a:spcBef>
                <a:spcPts val="0"/>
              </a:spcBef>
              <a:spcAft>
                <a:spcPts val="0"/>
              </a:spcAft>
              <a:buClr>
                <a:srgbClr val="FFFFFF"/>
              </a:buClr>
              <a:buSzPts val="1800"/>
              <a:buChar char="●"/>
            </a:pPr>
            <a:r>
              <a:rPr lang="en" dirty="0">
                <a:solidFill>
                  <a:srgbClr val="FFFFFF"/>
                </a:solidFill>
              </a:rPr>
              <a:t>Inform Professional Development (PD)</a:t>
            </a:r>
          </a:p>
          <a:p>
            <a:pPr marL="457200" lvl="0" indent="-342900" rtl="0">
              <a:spcBef>
                <a:spcPts val="0"/>
              </a:spcBef>
              <a:spcAft>
                <a:spcPts val="0"/>
              </a:spcAft>
              <a:buClr>
                <a:srgbClr val="FFFFFF"/>
              </a:buClr>
              <a:buSzPts val="1800"/>
              <a:buChar char="●"/>
            </a:pPr>
            <a:r>
              <a:rPr lang="en" dirty="0">
                <a:solidFill>
                  <a:srgbClr val="FFFFFF"/>
                </a:solidFill>
              </a:rPr>
              <a:t>Advocate for Support, Resources, and Specific PD that Align with Areas for Improvement</a:t>
            </a:r>
          </a:p>
          <a:p>
            <a:pPr marL="457200" lvl="0" indent="-342900">
              <a:spcBef>
                <a:spcPts val="0"/>
              </a:spcBef>
              <a:buClr>
                <a:srgbClr val="FFFFFF"/>
              </a:buClr>
              <a:buSzPts val="1800"/>
              <a:buChar char="●"/>
            </a:pPr>
            <a:r>
              <a:rPr lang="en" dirty="0">
                <a:solidFill>
                  <a:srgbClr val="FFFFFF"/>
                </a:solidFill>
              </a:rPr>
              <a:t>Provides Needs Assessment to Inform PD for Partnership Opportunities Between School Districts and EPPs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0" lvl="0" indent="0" algn="ctr">
              <a:spcBef>
                <a:spcPts val="0"/>
              </a:spcBef>
              <a:buNone/>
            </a:pPr>
            <a:r>
              <a:rPr lang="en" sz="9600" dirty="0">
                <a:solidFill>
                  <a:srgbClr val="FFFFFF"/>
                </a:solidFill>
              </a:rPr>
              <a:t>Q &amp; A</a:t>
            </a:r>
          </a:p>
          <a:p>
            <a:pPr marL="0" lvl="0" indent="0" algn="ctr">
              <a:spcBef>
                <a:spcPts val="0"/>
              </a:spcBef>
              <a:buNone/>
            </a:pPr>
            <a:r>
              <a:rPr lang="en" sz="2000" dirty="0">
                <a:solidFill>
                  <a:srgbClr val="FFFFFF"/>
                </a:solidFill>
                <a:hlinkClick r:id="rId3"/>
              </a:rPr>
              <a:t>fuller_berderia@columbusstate.edu</a:t>
            </a:r>
            <a:r>
              <a:rPr lang="en" sz="2000" dirty="0">
                <a:solidFill>
                  <a:srgbClr val="FFFFFF"/>
                </a:solidFill>
              </a:rPr>
              <a:t> </a:t>
            </a:r>
          </a:p>
        </p:txBody>
      </p:sp>
    </p:spTree>
  </p:cSld>
  <p:clrMapOvr>
    <a:masterClrMapping/>
  </p:clrMapOvr>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464</Words>
  <Application>Microsoft Office PowerPoint</Application>
  <PresentationFormat>On-screen Show (16:9)</PresentationFormat>
  <Paragraphs>37</Paragraphs>
  <Slides>8</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Simple Dark</vt:lpstr>
      <vt:lpstr>Guiding Document for the Professional Learning Plan </vt:lpstr>
      <vt:lpstr>PowerPoint Presentation</vt:lpstr>
      <vt:lpstr>Required PL Plans </vt:lpstr>
      <vt:lpstr>PLP Components</vt:lpstr>
      <vt:lpstr>Job-Embedded Learning  </vt:lpstr>
      <vt:lpstr>CSU’s Commitment to You</vt:lpstr>
      <vt:lpstr>Outcomes &amp; Benefits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Informing Individualized Professional Development through Professional Learning Plans  Dr. Kristy Brown, GaPSC Dr. Pam Wetherington, Columbus State University</dc:title>
  <dc:creator>Wetherington, Pamela</dc:creator>
  <cp:lastModifiedBy>Fuller, Berderia</cp:lastModifiedBy>
  <cp:revision>20</cp:revision>
  <dcterms:modified xsi:type="dcterms:W3CDTF">2020-11-17T14:35:51Z</dcterms:modified>
</cp:coreProperties>
</file>