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4" r:id="rId1"/>
    <p:sldMasterId id="2147483746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6" r:id="rId8"/>
    <p:sldMasterId id="2147483688" r:id="rId9"/>
    <p:sldMasterId id="2147483690" r:id="rId10"/>
    <p:sldMasterId id="2147483692" r:id="rId11"/>
    <p:sldMasterId id="2147483694" r:id="rId12"/>
    <p:sldMasterId id="2147483696" r:id="rId13"/>
    <p:sldMasterId id="2147483698" r:id="rId14"/>
    <p:sldMasterId id="2147483700" r:id="rId15"/>
    <p:sldMasterId id="2147483702" r:id="rId16"/>
    <p:sldMasterId id="2147483704" r:id="rId17"/>
    <p:sldMasterId id="2147483706" r:id="rId18"/>
    <p:sldMasterId id="2147483708" r:id="rId19"/>
    <p:sldMasterId id="2147483710" r:id="rId20"/>
    <p:sldMasterId id="2147483712" r:id="rId21"/>
    <p:sldMasterId id="2147483714" r:id="rId22"/>
    <p:sldMasterId id="2147483716" r:id="rId23"/>
    <p:sldMasterId id="2147483718" r:id="rId24"/>
    <p:sldMasterId id="2147483720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</p:sldIdLst>
  <p:sldSz cx="12192000" cy="6858000"/>
  <p:notesSz cx="7010400" cy="9223375"/>
  <p:embeddedFontLst>
    <p:embeddedFont>
      <p:font typeface="Futura Std Book" panose="020B0502020204020303" charset="0"/>
      <p:regular r:id="rId38"/>
      <p:bold r:id="rId39"/>
      <p:italic r:id="rId40"/>
      <p:boldItalic r:id="rId41"/>
    </p:embeddedFont>
    <p:embeddedFont>
      <p:font typeface="Futura Std Medium" panose="020B0502020204020303" charset="0"/>
      <p:regular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60">
          <p15:clr>
            <a:srgbClr val="A4A3A4"/>
          </p15:clr>
        </p15:guide>
        <p15:guide id="4" pos="7200">
          <p15:clr>
            <a:srgbClr val="A4A3A4"/>
          </p15:clr>
        </p15:guide>
        <p15:guide id="5" pos="2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orient="horz" pos="3384">
          <p15:clr>
            <a:srgbClr val="A4A3A4"/>
          </p15:clr>
        </p15:guide>
        <p15:guide id="8" pos="3840">
          <p15:clr>
            <a:srgbClr val="A4A3A4"/>
          </p15:clr>
        </p15:guide>
        <p15:guide id="9" pos="7392">
          <p15:clr>
            <a:srgbClr val="A4A3A4"/>
          </p15:clr>
        </p15:guide>
        <p15:guide id="10" pos="960">
          <p15:clr>
            <a:srgbClr val="A4A3A4"/>
          </p15:clr>
        </p15:guide>
        <p15:guide id="11" pos="6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>
        <p:guide orient="horz" pos="2160"/>
        <p:guide pos="360"/>
        <p:guide pos="7200"/>
        <p:guide pos="288"/>
        <p:guide orient="horz" pos="240"/>
        <p:guide orient="horz" pos="3384"/>
        <p:guide pos="3840"/>
        <p:guide pos="7392"/>
        <p:guide pos="960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2C52B9A-4D92-7944-9DEB-6E5C2D83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2F5A03-9510-FE40-8B5A-AD3BE65D6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2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83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E550-2003-FD44-A2EA-026A7F2F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8A8B1-3A72-8841-AE37-4B927211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64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22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57E8-01EE-8745-A201-2FC1A803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E84E-C703-0C4F-A3B6-200756767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3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39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4521-3E88-CE41-9CFF-B3C6610E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4FD5A-2728-AB48-AB44-0E58DD0C7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07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7204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A6C5-E51A-4A4E-B583-1738B09D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DDDD7-6282-9242-9581-E0C25EDC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0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018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28E3-E87E-FC4E-B5DF-115BEB0D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1FCC7-E445-5943-B35E-76FDD25DD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0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6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5972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EDCD-EC4A-3748-A41C-7B641E87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31C23-35CE-6A48-B52C-EBDD481D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40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27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791B-FFA4-2A4F-BE4F-6E009C8B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73CA3-22B7-2C49-9BB5-4BF9DA5E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3680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483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A871-2FA1-0840-ADDA-CF1C67B7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D4DB9-9861-1A42-80BF-63545581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842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36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E59D-DAB2-5549-93E1-0285252A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4A35A-FAA2-1D4A-B2D8-650CDEB5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531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005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D7E1-EE19-5648-B991-507AE939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2CAB4-F431-6149-A683-246A6585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83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2C52B9A-4D92-7944-9DEB-6E5C2D83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2F5A03-9510-FE40-8B5A-AD3BE65D6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893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588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843D-B92A-CE43-B4CA-0EC059A7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3BD6A-4C72-8E4E-A6FE-E609A988B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45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724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AC48-6C0F-544F-94B2-3895E882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BB685-ACFF-2341-96A2-D51FCA9D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911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300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7259-EFD4-B34E-9439-F59B8395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16BF0-4F3D-D84E-9F39-78861C735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06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622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0F9F-5A8C-B042-B606-68AE3B9C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95652-D979-AF4B-88FB-80BD7DBF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109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963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11D6-DC58-284B-A6BB-B40CFEE9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A1E48-03CF-534B-976E-6EA7DBCCA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75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378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011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553D-8F61-4C4A-B78C-4B528F24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6C1F1-67AB-4445-BF84-66124C10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109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2436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AF07-4177-0649-A8B0-208A46A5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2536C-B561-F149-B449-49DD33C1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60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6610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8360-99B0-574E-A3B0-7CDF55A9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9C30A-D06C-C947-9404-91A8A775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675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504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4A35-FDB3-454C-8764-C003EA00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A1FF-85F5-6840-A949-05BBA5E2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758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00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7D49-B7EB-9045-8B62-19C4D0C0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05B83-2A33-C34A-9745-CABE5D94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22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0182A28-E67E-BD43-928F-E8F5ED8D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DFE378-454D-1544-B918-E2F66057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026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656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99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4755AE1-B9F9-3D4D-A4F1-A0EBF9E9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CB93BF2-56D5-0149-98C9-9DC56038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9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37B-0987-41A5-A377-E5AA9E6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41F84-F676-46AE-AE6B-929053F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09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C90F893-4349-C745-9F25-2814D79F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EBCA8AF-E9CF-E546-A108-23575671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29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1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2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75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accent5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8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69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93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1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5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2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697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7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699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39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0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26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03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14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05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43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07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25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09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66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1A3A65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86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13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29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15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00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17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49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9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98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73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77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1A3A65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98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79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1A3A65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86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8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1A3A65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13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83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7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85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15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687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E42D0-5F14-7E48-A990-E424310D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C47F-CABC-4BD9-9D86-C38FEAAC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FAE3-9ADD-435D-83FA-BD657F73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89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bg1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U_CreativeToTheCore_PPT_Template_Theme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reativeToTheCore_PPT_Template_Theme" id="{6484471A-41C7-3647-AAC7-D60AD09D6466}" vid="{55AF4181-4C23-8844-AA2A-A847C1448069}"/>
    </a:ext>
  </a:extLst>
</a:theme>
</file>

<file path=ppt/theme/theme10.xml><?xml version="1.0" encoding="utf-8"?>
<a:theme xmlns:a="http://schemas.openxmlformats.org/drawingml/2006/main" name="9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11.xml><?xml version="1.0" encoding="utf-8"?>
<a:theme xmlns:a="http://schemas.openxmlformats.org/drawingml/2006/main" name="10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12.xml><?xml version="1.0" encoding="utf-8"?>
<a:theme xmlns:a="http://schemas.openxmlformats.org/drawingml/2006/main" name="11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13.xml><?xml version="1.0" encoding="utf-8"?>
<a:theme xmlns:a="http://schemas.openxmlformats.org/drawingml/2006/main" name="12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14.xml><?xml version="1.0" encoding="utf-8"?>
<a:theme xmlns:a="http://schemas.openxmlformats.org/drawingml/2006/main" name="13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15.xml><?xml version="1.0" encoding="utf-8"?>
<a:theme xmlns:a="http://schemas.openxmlformats.org/drawingml/2006/main" name="14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16.xml><?xml version="1.0" encoding="utf-8"?>
<a:theme xmlns:a="http://schemas.openxmlformats.org/drawingml/2006/main" name="15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17.xml><?xml version="1.0" encoding="utf-8"?>
<a:theme xmlns:a="http://schemas.openxmlformats.org/drawingml/2006/main" name="16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18.xml><?xml version="1.0" encoding="utf-8"?>
<a:theme xmlns:a="http://schemas.openxmlformats.org/drawingml/2006/main" name="17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19.xml><?xml version="1.0" encoding="utf-8"?>
<a:theme xmlns:a="http://schemas.openxmlformats.org/drawingml/2006/main" name="18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2.xml><?xml version="1.0" encoding="utf-8"?>
<a:theme xmlns:a="http://schemas.openxmlformats.org/drawingml/2006/main" name="25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20.xml><?xml version="1.0" encoding="utf-8"?>
<a:theme xmlns:a="http://schemas.openxmlformats.org/drawingml/2006/main" name="19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21.xml><?xml version="1.0" encoding="utf-8"?>
<a:theme xmlns:a="http://schemas.openxmlformats.org/drawingml/2006/main" name="20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22.xml><?xml version="1.0" encoding="utf-8"?>
<a:theme xmlns:a="http://schemas.openxmlformats.org/drawingml/2006/main" name="21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23.xml><?xml version="1.0" encoding="utf-8"?>
<a:theme xmlns:a="http://schemas.openxmlformats.org/drawingml/2006/main" name="22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24.xml><?xml version="1.0" encoding="utf-8"?>
<a:theme xmlns:a="http://schemas.openxmlformats.org/drawingml/2006/main" name="23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25.xml><?xml version="1.0" encoding="utf-8"?>
<a:theme xmlns:a="http://schemas.openxmlformats.org/drawingml/2006/main" name="24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3.xml><?xml version="1.0" encoding="utf-8"?>
<a:theme xmlns:a="http://schemas.openxmlformats.org/drawingml/2006/main" name="2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4.xml><?xml version="1.0" encoding="utf-8"?>
<a:theme xmlns:a="http://schemas.openxmlformats.org/drawingml/2006/main" name="3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5.xml><?xml version="1.0" encoding="utf-8"?>
<a:theme xmlns:a="http://schemas.openxmlformats.org/drawingml/2006/main" name="4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6.xml><?xml version="1.0" encoding="utf-8"?>
<a:theme xmlns:a="http://schemas.openxmlformats.org/drawingml/2006/main" name="5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7.xml><?xml version="1.0" encoding="utf-8"?>
<a:theme xmlns:a="http://schemas.openxmlformats.org/drawingml/2006/main" name="6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8.xml><?xml version="1.0" encoding="utf-8"?>
<a:theme xmlns:a="http://schemas.openxmlformats.org/drawingml/2006/main" name="7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ppt/theme/theme9.xml><?xml version="1.0" encoding="utf-8"?>
<a:theme xmlns:a="http://schemas.openxmlformats.org/drawingml/2006/main" name="8_CSU_C2tC_Generic">
  <a:themeElements>
    <a:clrScheme name="CSU_PresentationColors">
      <a:dk1>
        <a:srgbClr val="000000"/>
      </a:dk1>
      <a:lt1>
        <a:srgbClr val="FFFFFF"/>
      </a:lt1>
      <a:dk2>
        <a:srgbClr val="1B3965"/>
      </a:dk2>
      <a:lt2>
        <a:srgbClr val="E7E6E6"/>
      </a:lt2>
      <a:accent1>
        <a:srgbClr val="1B3965"/>
      </a:accent1>
      <a:accent2>
        <a:srgbClr val="B09800"/>
      </a:accent2>
      <a:accent3>
        <a:srgbClr val="6E1B45"/>
      </a:accent3>
      <a:accent4>
        <a:srgbClr val="E07C00"/>
      </a:accent4>
      <a:accent5>
        <a:srgbClr val="E41537"/>
      </a:accent5>
      <a:accent6>
        <a:srgbClr val="1B3965"/>
      </a:accent6>
      <a:hlink>
        <a:srgbClr val="E41537"/>
      </a:hlink>
      <a:folHlink>
        <a:srgbClr val="E415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_C2tC_Generic" id="{9A689236-FABB-D944-9065-8E1E64F3E31A}" vid="{0A9B07CA-1B02-964C-9DAF-D79FDF511A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CSU_CreativeToTheCore_PPT_Template_Theme</Template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12</vt:i4>
      </vt:variant>
    </vt:vector>
  </HeadingPairs>
  <TitlesOfParts>
    <vt:vector size="40" baseType="lpstr">
      <vt:lpstr>Futura Std Book</vt:lpstr>
      <vt:lpstr>Arial</vt:lpstr>
      <vt:lpstr>Futura Std Medium</vt:lpstr>
      <vt:lpstr>CSU_CreativeToTheCore_PPT_Template_Theme</vt:lpstr>
      <vt:lpstr>25_CSU_C2tC_Generic</vt:lpstr>
      <vt:lpstr>2_CSU_C2tC_Generic</vt:lpstr>
      <vt:lpstr>3_CSU_C2tC_Generic</vt:lpstr>
      <vt:lpstr>4_CSU_C2tC_Generic</vt:lpstr>
      <vt:lpstr>5_CSU_C2tC_Generic</vt:lpstr>
      <vt:lpstr>6_CSU_C2tC_Generic</vt:lpstr>
      <vt:lpstr>7_CSU_C2tC_Generic</vt:lpstr>
      <vt:lpstr>8_CSU_C2tC_Generic</vt:lpstr>
      <vt:lpstr>9_CSU_C2tC_Generic</vt:lpstr>
      <vt:lpstr>10_CSU_C2tC_Generic</vt:lpstr>
      <vt:lpstr>11_CSU_C2tC_Generic</vt:lpstr>
      <vt:lpstr>12_CSU_C2tC_Generic</vt:lpstr>
      <vt:lpstr>13_CSU_C2tC_Generic</vt:lpstr>
      <vt:lpstr>14_CSU_C2tC_Generic</vt:lpstr>
      <vt:lpstr>15_CSU_C2tC_Generic</vt:lpstr>
      <vt:lpstr>16_CSU_C2tC_Generic</vt:lpstr>
      <vt:lpstr>17_CSU_C2tC_Generic</vt:lpstr>
      <vt:lpstr>18_CSU_C2tC_Generic</vt:lpstr>
      <vt:lpstr>19_CSU_C2tC_Generic</vt:lpstr>
      <vt:lpstr>20_CSU_C2tC_Generic</vt:lpstr>
      <vt:lpstr>21_CSU_C2tC_Generic</vt:lpstr>
      <vt:lpstr>22_CSU_C2tC_Generic</vt:lpstr>
      <vt:lpstr>23_CSU_C2tC_Generic</vt:lpstr>
      <vt:lpstr>24_CSU_C2tC_Generic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Columbus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Hudgison, Gregory</dc:creator>
  <cp:lastModifiedBy>Hudgison, Gregory</cp:lastModifiedBy>
  <cp:revision>1</cp:revision>
  <dcterms:created xsi:type="dcterms:W3CDTF">2020-11-04T16:02:08Z</dcterms:created>
  <dcterms:modified xsi:type="dcterms:W3CDTF">2020-11-04T16:03:44Z</dcterms:modified>
</cp:coreProperties>
</file>