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4" r:id="rId4"/>
    <p:sldId id="257" r:id="rId5"/>
    <p:sldId id="265" r:id="rId6"/>
    <p:sldId id="258" r:id="rId7"/>
    <p:sldId id="266" r:id="rId8"/>
    <p:sldId id="263" r:id="rId9"/>
    <p:sldId id="262" r:id="rId10"/>
    <p:sldId id="260" r:id="rId11"/>
    <p:sldId id="25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36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9D0B58-A950-4E59-B8C5-2F801F72C19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0B96-4C56-4333-B63B-EADFA4A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 Rates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34" y="0"/>
            <a:ext cx="8936375" cy="67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64" y="1"/>
            <a:ext cx="8976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75" y="315558"/>
            <a:ext cx="9404723" cy="49825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5" y="1567768"/>
            <a:ext cx="11124142" cy="41954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notice?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one line more steep than the other?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the line steepness related to unit rate?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your graph to determine how many texts Bridget can send in 40 seconds. José?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262937"/>
            <a:ext cx="9404723" cy="1400530"/>
          </a:xfrm>
        </p:spPr>
        <p:txBody>
          <a:bodyPr/>
          <a:lstStyle/>
          <a:p>
            <a:pPr algn="ctr"/>
            <a:r>
              <a:rPr lang="en-US" sz="3600" dirty="0" smtClean="0"/>
              <a:t>Georgia Standards of Excellence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10" y="1811378"/>
            <a:ext cx="10749382" cy="419548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MGSE7.RP.2b</a:t>
            </a:r>
            <a:r>
              <a:rPr lang="en-US" sz="2400" dirty="0"/>
              <a:t> Identify the constant of proportionality (unit rate) in tables, graphs, equations, diagrams, and verbal descriptions of proportional relationships.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/>
                </a:solidFill>
              </a:rPr>
              <a:t>MGSE7.RP.2c</a:t>
            </a:r>
            <a:r>
              <a:rPr lang="en-US" sz="2400" dirty="0" smtClean="0"/>
              <a:t> </a:t>
            </a:r>
            <a:r>
              <a:rPr lang="en-US" sz="2400" dirty="0"/>
              <a:t>Represent proportional relationships by equations.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/>
                </a:solidFill>
              </a:rPr>
              <a:t>MGSE7.RP.2d</a:t>
            </a:r>
            <a:r>
              <a:rPr lang="en-US" sz="2400" dirty="0" smtClean="0"/>
              <a:t> Explain </a:t>
            </a:r>
            <a:r>
              <a:rPr lang="en-US" sz="2400" dirty="0"/>
              <a:t>what a point (x, y) on the graph of a proportional relationship means in terms of the situation, with special attention to the points (0, 0) and (1,r) where r is the unit </a:t>
            </a:r>
            <a:r>
              <a:rPr lang="en-US" sz="2400" dirty="0" smtClean="0"/>
              <a:t>rate.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91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41" r="20847"/>
          <a:stretch/>
        </p:blipFill>
        <p:spPr>
          <a:xfrm>
            <a:off x="7953554" y="2925028"/>
            <a:ext cx="3705003" cy="3484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55" t="10599" r="1708"/>
          <a:stretch/>
        </p:blipFill>
        <p:spPr>
          <a:xfrm>
            <a:off x="483077" y="733243"/>
            <a:ext cx="5400137" cy="34742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960852" y="2650293"/>
            <a:ext cx="1915064" cy="18808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78" y="761371"/>
            <a:ext cx="10982296" cy="59869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Bridget says </a:t>
            </a:r>
            <a:r>
              <a:rPr lang="en-US" sz="3200" dirty="0"/>
              <a:t>she is able to </a:t>
            </a:r>
            <a:r>
              <a:rPr lang="en-US" sz="3200" dirty="0" smtClean="0"/>
              <a:t>text </a:t>
            </a:r>
            <a:r>
              <a:rPr lang="en-US" sz="3200" dirty="0"/>
              <a:t>45 words in </a:t>
            </a:r>
            <a:r>
              <a:rPr lang="en-US" sz="3200" dirty="0" smtClean="0"/>
              <a:t>                 15 </a:t>
            </a:r>
            <a:r>
              <a:rPr lang="en-US" sz="3200" dirty="0"/>
              <a:t>seconds. </a:t>
            </a:r>
          </a:p>
        </p:txBody>
      </p:sp>
      <p:pic>
        <p:nvPicPr>
          <p:cNvPr id="5" name="Picture 4" descr="BIG IMAGE (PNG)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6" t="12255" r="31961" b="10662"/>
          <a:stretch/>
        </p:blipFill>
        <p:spPr>
          <a:xfrm>
            <a:off x="10627056" y="3822192"/>
            <a:ext cx="1367251" cy="2858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810" y="1665037"/>
            <a:ext cx="1046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How </a:t>
            </a:r>
            <a:r>
              <a:rPr lang="en-US" sz="3200" dirty="0"/>
              <a:t>many words can she text </a:t>
            </a:r>
            <a:r>
              <a:rPr lang="en-US" sz="3200" dirty="0" smtClean="0"/>
              <a:t>in </a:t>
            </a:r>
            <a:r>
              <a:rPr lang="en-US" sz="3200" b="1" dirty="0" smtClean="0">
                <a:solidFill>
                  <a:schemeClr val="accent3"/>
                </a:solidFill>
              </a:rPr>
              <a:t>1 second</a:t>
            </a:r>
            <a:r>
              <a:rPr lang="en-US" sz="3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10" y="4321615"/>
            <a:ext cx="658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Ratio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Unit Rate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53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95" y="2200570"/>
            <a:ext cx="8327858" cy="1981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148" y="374904"/>
            <a:ext cx="807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Visual Representation of the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19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6" y="1098837"/>
            <a:ext cx="10202328" cy="4195481"/>
          </a:xfrm>
        </p:spPr>
        <p:txBody>
          <a:bodyPr>
            <a:normAutofit/>
          </a:bodyPr>
          <a:lstStyle/>
          <a:p>
            <a:r>
              <a:rPr lang="en-US" sz="3200" dirty="0"/>
              <a:t>José told </a:t>
            </a:r>
            <a:r>
              <a:rPr lang="en-US" sz="3200" dirty="0" smtClean="0"/>
              <a:t>Bridget that </a:t>
            </a:r>
            <a:r>
              <a:rPr lang="en-US" sz="3200" dirty="0"/>
              <a:t>he </a:t>
            </a:r>
            <a:r>
              <a:rPr lang="en-US" sz="3200" dirty="0" smtClean="0"/>
              <a:t>can text </a:t>
            </a:r>
            <a:r>
              <a:rPr lang="en-US" sz="3200" dirty="0"/>
              <a:t>faster than she </a:t>
            </a:r>
            <a:r>
              <a:rPr lang="en-US" sz="3200" dirty="0" smtClean="0"/>
              <a:t>can. </a:t>
            </a:r>
            <a:r>
              <a:rPr lang="en-US" sz="3200" dirty="0"/>
              <a:t>José can text 48 words in 12 seconds. How many words can </a:t>
            </a:r>
            <a:r>
              <a:rPr lang="en-US" sz="3200" dirty="0" smtClean="0"/>
              <a:t>he </a:t>
            </a:r>
            <a:r>
              <a:rPr lang="en-US" sz="3200" dirty="0"/>
              <a:t>text in </a:t>
            </a:r>
            <a:r>
              <a:rPr lang="en-US" sz="3200" b="1" dirty="0">
                <a:solidFill>
                  <a:schemeClr val="accent3"/>
                </a:solidFill>
              </a:rPr>
              <a:t>1 second?</a:t>
            </a:r>
          </a:p>
        </p:txBody>
      </p:sp>
      <p:pic>
        <p:nvPicPr>
          <p:cNvPr id="5" name="Picture 4" descr="html5 - Show numeric keyboard in iPhone using input &lt;strong&gt;text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4717668"/>
            <a:ext cx="2433837" cy="1962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3936391"/>
            <a:ext cx="658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Ratio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Unit Rate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6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Visual Representation of the Data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055" y="2574617"/>
            <a:ext cx="8333954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28432"/>
            <a:ext cx="9404723" cy="703222"/>
          </a:xfrm>
        </p:spPr>
        <p:txBody>
          <a:bodyPr/>
          <a:lstStyle/>
          <a:p>
            <a:pPr algn="ctr"/>
            <a:r>
              <a:rPr lang="en-US" sz="3600" dirty="0" smtClean="0"/>
              <a:t>Expressing the Relationship Verbally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647646"/>
            <a:ext cx="9584027" cy="460075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Variables</a:t>
            </a:r>
          </a:p>
          <a:p>
            <a:pPr marL="0" indent="0">
              <a:buNone/>
            </a:pPr>
            <a:endParaRPr lang="en-US" sz="4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/>
              <a:t>Independent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/>
              <a:t>Dependent</a:t>
            </a:r>
            <a:endParaRPr lang="en-US" sz="4800" dirty="0"/>
          </a:p>
        </p:txBody>
      </p:sp>
      <p:pic>
        <p:nvPicPr>
          <p:cNvPr id="5" name="Picture 4" descr="File:Free Cooper Union Red &lt;strong&gt;Clock&lt;/strong&gt; Logo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30" y="1647646"/>
            <a:ext cx="2185416" cy="21854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87533" y="3577145"/>
            <a:ext cx="1306288" cy="155448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931" r="23853"/>
          <a:stretch/>
        </p:blipFill>
        <p:spPr>
          <a:xfrm>
            <a:off x="9913019" y="3694175"/>
            <a:ext cx="2049831" cy="28748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8000022" y="3978388"/>
            <a:ext cx="1272591" cy="154361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16165" y="1226389"/>
            <a:ext cx="1773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3"/>
                </a:solidFill>
              </a:rPr>
              <a:t>?</a:t>
            </a:r>
            <a:endParaRPr lang="en-US" sz="1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4980"/>
          </a:xfrm>
        </p:spPr>
        <p:txBody>
          <a:bodyPr/>
          <a:lstStyle/>
          <a:p>
            <a:pPr algn="ctr"/>
            <a:r>
              <a:rPr lang="en-US" sz="3600" dirty="0" smtClean="0"/>
              <a:t>Expressing the Relationship Symbolically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29" y="1854165"/>
            <a:ext cx="11024559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could I determine how many texts Bridget and José can send in </a:t>
            </a:r>
            <a:r>
              <a:rPr lang="en-US" sz="3600" b="1" i="1" dirty="0" smtClean="0">
                <a:solidFill>
                  <a:schemeClr val="accent3"/>
                </a:solidFill>
              </a:rPr>
              <a:t>any</a:t>
            </a:r>
            <a:r>
              <a:rPr lang="en-US" sz="3600" dirty="0" smtClean="0"/>
              <a:t> amount of time?  </a:t>
            </a:r>
          </a:p>
          <a:p>
            <a:endParaRPr lang="en-US" sz="3600" dirty="0"/>
          </a:p>
          <a:p>
            <a:r>
              <a:rPr lang="en-US" sz="3600" dirty="0"/>
              <a:t>Variables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1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105</TotalTime>
  <Words>230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Unit Rates  &amp;  Equations</vt:lpstr>
      <vt:lpstr>Georgia Standards of Excellence</vt:lpstr>
      <vt:lpstr>PowerPoint Presentation</vt:lpstr>
      <vt:lpstr>PowerPoint Presentation</vt:lpstr>
      <vt:lpstr>PowerPoint Presentation</vt:lpstr>
      <vt:lpstr>PowerPoint Presentation</vt:lpstr>
      <vt:lpstr>Visual Representation of the Data </vt:lpstr>
      <vt:lpstr>Expressing the Relationship Verbally</vt:lpstr>
      <vt:lpstr>Expressing the Relationship Symbolically</vt:lpstr>
      <vt:lpstr>PowerPoint Presentation</vt:lpstr>
      <vt:lpstr>PowerPoint Presentation</vt:lpstr>
      <vt:lpstr>The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Rates  &amp;  Equations</dc:title>
  <dc:creator>csu</dc:creator>
  <cp:lastModifiedBy>csu</cp:lastModifiedBy>
  <cp:revision>17</cp:revision>
  <dcterms:created xsi:type="dcterms:W3CDTF">2017-12-07T16:13:59Z</dcterms:created>
  <dcterms:modified xsi:type="dcterms:W3CDTF">2018-02-07T17:25:29Z</dcterms:modified>
</cp:coreProperties>
</file>