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0" r:id="rId6"/>
    <p:sldId id="258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3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0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6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1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1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40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1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93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7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25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2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6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2210A-7C58-4B1B-8111-229EEF9336D8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05F86-E95F-47F3-9D58-96732444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Math and Poetry</a:t>
            </a:r>
            <a:endParaRPr lang="en-US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362200"/>
            <a:ext cx="6400800" cy="1752600"/>
          </a:xfrm>
        </p:spPr>
        <p:txBody>
          <a:bodyPr>
            <a:noAutofit/>
          </a:bodyPr>
          <a:lstStyle/>
          <a:p>
            <a:endParaRPr lang="en-US" sz="72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7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90088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Century Gothic" panose="020B0502020202020204" pitchFamily="34" charset="0"/>
              </a:rPr>
              <a:t>As I was going to St. Ives</a:t>
            </a:r>
          </a:p>
          <a:p>
            <a:pPr marL="0" indent="0" algn="ctr">
              <a:buNone/>
            </a:pPr>
            <a:r>
              <a:rPr lang="en-US" dirty="0" smtClean="0">
                <a:latin typeface="Century Gothic" panose="020B0502020202020204" pitchFamily="34" charset="0"/>
              </a:rPr>
              <a:t>I met a man with seven wives. </a:t>
            </a:r>
          </a:p>
          <a:p>
            <a:pPr marL="0" indent="0" algn="ctr">
              <a:buNone/>
            </a:pPr>
            <a:r>
              <a:rPr lang="en-US" dirty="0" smtClean="0">
                <a:latin typeface="Century Gothic" panose="020B0502020202020204" pitchFamily="34" charset="0"/>
              </a:rPr>
              <a:t>Each of his wives had seven sacks,</a:t>
            </a:r>
          </a:p>
          <a:p>
            <a:pPr marL="0" indent="0" algn="ctr">
              <a:buNone/>
            </a:pPr>
            <a:r>
              <a:rPr lang="en-US" dirty="0" smtClean="0">
                <a:latin typeface="Century Gothic" panose="020B0502020202020204" pitchFamily="34" charset="0"/>
              </a:rPr>
              <a:t>Each of the sacks held seven cats,</a:t>
            </a:r>
          </a:p>
          <a:p>
            <a:pPr marL="0" indent="0" algn="ctr">
              <a:buNone/>
            </a:pPr>
            <a:r>
              <a:rPr lang="en-US" dirty="0" smtClean="0">
                <a:latin typeface="Century Gothic" panose="020B0502020202020204" pitchFamily="34" charset="0"/>
              </a:rPr>
              <a:t>Each of the cats had seven kits.</a:t>
            </a:r>
          </a:p>
          <a:p>
            <a:pPr marL="0" indent="0" algn="ctr">
              <a:buNone/>
            </a:pPr>
            <a:r>
              <a:rPr lang="en-US" dirty="0" smtClean="0">
                <a:latin typeface="Century Gothic" panose="020B0502020202020204" pitchFamily="34" charset="0"/>
              </a:rPr>
              <a:t>Kits, cats, sacks, and wives.</a:t>
            </a:r>
          </a:p>
          <a:p>
            <a:pPr marL="0" indent="0" algn="ctr">
              <a:buNone/>
            </a:pPr>
            <a:r>
              <a:rPr lang="en-US" dirty="0" smtClean="0">
                <a:latin typeface="Century Gothic" panose="020B0502020202020204" pitchFamily="34" charset="0"/>
              </a:rPr>
              <a:t>How many were going to St. Ives?</a:t>
            </a:r>
          </a:p>
          <a:p>
            <a:pPr marL="0" indent="0" algn="ctr">
              <a:buNone/>
            </a:pPr>
            <a:endParaRPr lang="en-US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406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  <a14:imgEffect>
                      <a14:brightnessContrast bright="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838200"/>
            <a:ext cx="3581400" cy="4874683"/>
          </a:xfrm>
          <a:ln w="2222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620751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95400"/>
            <a:ext cx="8586856" cy="3139281"/>
          </a:xfr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3966742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648" y="1600200"/>
            <a:ext cx="4480703" cy="4525963"/>
          </a:xfrm>
          <a:ln w="2222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659024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838200"/>
            <a:ext cx="3238119" cy="4603961"/>
          </a:xfrm>
          <a:ln w="1905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3502027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>
                <a:latin typeface="Century Gothic" panose="020B0502020202020204" pitchFamily="34" charset="0"/>
              </a:rPr>
              <a:t>How many were going to St. Ives?</a:t>
            </a:r>
          </a:p>
          <a:p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128445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Pencil</a:t>
            </a:r>
          </a:p>
          <a:p>
            <a:r>
              <a:rPr lang="en-US" dirty="0" smtClean="0"/>
              <a:t>Paper</a:t>
            </a:r>
          </a:p>
          <a:p>
            <a:r>
              <a:rPr lang="en-US" dirty="0" smtClean="0"/>
              <a:t>Colored Pencils</a:t>
            </a:r>
          </a:p>
          <a:p>
            <a:r>
              <a:rPr lang="en-US" dirty="0" smtClean="0"/>
              <a:t>Brain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198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"/>
            <a:ext cx="8915400" cy="6477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Man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W 	        W	            W	      W	           W	    W	        W	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000" y="177165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752600" y="169545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971800" y="1733550"/>
            <a:ext cx="0" cy="1104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419600" y="1695450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638800" y="1695450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010400" y="1695450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8229600" y="1676400"/>
            <a:ext cx="0" cy="1181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281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80</Words>
  <Application>Microsoft Office PowerPoint</Application>
  <PresentationFormat>On-screen Show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Math and Poetry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Tools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and Poetry</dc:title>
  <dc:creator>csu</dc:creator>
  <cp:lastModifiedBy>csu</cp:lastModifiedBy>
  <cp:revision>11</cp:revision>
  <dcterms:created xsi:type="dcterms:W3CDTF">2013-11-14T19:19:03Z</dcterms:created>
  <dcterms:modified xsi:type="dcterms:W3CDTF">2014-05-29T19:06:28Z</dcterms:modified>
</cp:coreProperties>
</file>