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58CA92F-EF79-4764-A105-BBACB44E3F0A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951B71D6-25E4-4412-BDD5-6256F7C33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72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6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35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3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08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70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4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82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4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2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6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B6930-AF0B-4649-8685-18BA0C03A1A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2CED5-1B2F-4CD2-B4DB-6BA22F730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9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lorelearning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eb2.0calc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Planetary Distance from the Sun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492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www.explorelearning.com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66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Much?	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914400"/>
                <a:ext cx="8763000" cy="5562600"/>
              </a:xfrm>
            </p:spPr>
            <p:txBody>
              <a:bodyPr/>
              <a:lstStyle/>
              <a:p>
                <a:r>
                  <a:rPr lang="en-US" sz="2800" dirty="0" smtClean="0"/>
                  <a:t>The farthest planet away from the sun is Neptune.</a:t>
                </a:r>
              </a:p>
              <a:p>
                <a:r>
                  <a:rPr lang="en-US" sz="2800" dirty="0" smtClean="0"/>
                  <a:t>It is </a:t>
                </a:r>
                <a:r>
                  <a:rPr lang="en-US" sz="2800" dirty="0" smtClean="0"/>
                  <a:t>5,000,000,000 </a:t>
                </a:r>
                <a:r>
                  <a:rPr lang="en-US" sz="2800" dirty="0" smtClean="0"/>
                  <a:t>kilometers away!</a:t>
                </a:r>
              </a:p>
              <a:p>
                <a:pPr marL="0" indent="0">
                  <a:buNone/>
                </a:pPr>
                <a:endParaRPr lang="en-US" sz="2800" dirty="0" smtClean="0"/>
              </a:p>
              <a:p>
                <a:r>
                  <a:rPr lang="en-US" sz="2800" dirty="0" smtClean="0"/>
                  <a:t>1 kilometer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 _______</m:t>
                    </m:r>
                  </m:oMath>
                </a14:m>
                <a:r>
                  <a:rPr lang="en-US" sz="2800" dirty="0" smtClean="0"/>
                  <a:t> mile</a:t>
                </a:r>
                <a:endParaRPr lang="en-US" sz="2800" dirty="0"/>
              </a:p>
              <a:p>
                <a:r>
                  <a:rPr lang="en-US" sz="2800" dirty="0" smtClean="0"/>
                  <a:t>5,000,000,000 </a:t>
                </a:r>
                <a:r>
                  <a:rPr lang="en-US" sz="2800" dirty="0" smtClean="0"/>
                  <a:t>kilometers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800" dirty="0" smtClean="0"/>
                  <a:t> ______ miles</a:t>
                </a:r>
              </a:p>
              <a:p>
                <a:endParaRPr lang="en-US" sz="2800" dirty="0"/>
              </a:p>
              <a:p>
                <a:r>
                  <a:rPr lang="en-US" sz="2800" dirty="0" smtClean="0"/>
                  <a:t>_______ round trips to Mt. Rainier National Park equals 5,000,000,000 kilometers.</a:t>
                </a:r>
                <a:endParaRPr lang="en-US" sz="2800" dirty="0" smtClean="0"/>
              </a:p>
              <a:p>
                <a:endParaRPr lang="en-US" sz="2800" dirty="0"/>
              </a:p>
              <a:p>
                <a:r>
                  <a:rPr lang="en-US" sz="2800" dirty="0">
                    <a:hlinkClick r:id="rId2"/>
                  </a:rPr>
                  <a:t>http://web2.0calc.com</a:t>
                </a:r>
                <a:r>
                  <a:rPr lang="en-US" sz="2800" dirty="0" smtClean="0">
                    <a:hlinkClick r:id="rId2"/>
                  </a:rPr>
                  <a:t>/</a:t>
                </a:r>
                <a:endParaRPr lang="en-US" sz="2800" dirty="0" smtClean="0"/>
              </a:p>
              <a:p>
                <a:endParaRPr lang="en-US" sz="280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914400"/>
                <a:ext cx="8763000" cy="5562600"/>
              </a:xfrm>
              <a:blipFill rotWithShape="1">
                <a:blip r:embed="rId3"/>
                <a:stretch>
                  <a:fillRect l="-1253" t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50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Length of line     100 </a:t>
                </a:r>
                <a:r>
                  <a:rPr lang="en-US" dirty="0" smtClean="0"/>
                  <a:t>cm = 1 ______</a:t>
                </a:r>
              </a:p>
              <a:p>
                <a:endParaRPr lang="en-US" dirty="0"/>
              </a:p>
              <a:p>
                <a:r>
                  <a:rPr lang="en-US" dirty="0" smtClean="0"/>
                  <a:t>Length of </a:t>
                </a:r>
                <a:r>
                  <a:rPr lang="en-US" dirty="0" smtClean="0"/>
                  <a:t>line represents </a:t>
                </a:r>
                <a:r>
                  <a:rPr lang="en-US" dirty="0" smtClean="0"/>
                  <a:t>distance </a:t>
                </a:r>
                <a:r>
                  <a:rPr lang="en-US" dirty="0" smtClean="0"/>
                  <a:t>from sun to __________</a:t>
                </a:r>
                <a:endParaRPr lang="en-US" dirty="0" smtClean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line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length</m:t>
                        </m:r>
                        <m:r>
                          <a:rPr lang="en-US" b="0" i="1" smtClean="0">
                            <a:latin typeface="Cambria Math"/>
                          </a:rPr>
                          <m:t> (</m:t>
                        </m:r>
                        <m:r>
                          <a:rPr lang="en-US" b="0" i="1" smtClean="0">
                            <a:latin typeface="Cambria Math"/>
                          </a:rPr>
                          <m:t>𝑐𝑚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actual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distance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from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sun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to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planet</m:t>
                        </m:r>
                        <m:r>
                          <a:rPr lang="en-US" b="0" i="0" smtClean="0">
                            <a:latin typeface="Cambria Math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km</m:t>
                        </m:r>
                        <m:r>
                          <a:rPr lang="en-US" b="0" i="0" smtClean="0">
                            <a:latin typeface="Cambria Math"/>
                          </a:rPr>
                          <m:t>) 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02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304801"/>
                <a:ext cx="8382000" cy="24384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Scaled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distance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from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sun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to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Neptune</m:t>
                        </m:r>
                        <m:r>
                          <a:rPr lang="en-US" b="0" i="0" smtClean="0">
                            <a:latin typeface="Cambria Math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cm</m:t>
                        </m:r>
                        <m:r>
                          <a:rPr lang="en-US" b="0" i="0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Actual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distance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from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sun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to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Neptune</m:t>
                        </m:r>
                        <m:r>
                          <a:rPr lang="en-US" b="0" i="0" smtClean="0">
                            <a:latin typeface="Cambria Math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millions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of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km</m:t>
                        </m:r>
                        <m:r>
                          <a:rPr lang="en-US" b="0" i="0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?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?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304801"/>
                <a:ext cx="8382000" cy="24384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28600" y="3657600"/>
                <a:ext cx="7620000" cy="989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Scaled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distance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from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sun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to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planet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(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cm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Actual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distance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from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sun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to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planet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(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millions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of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km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57600"/>
                <a:ext cx="7620000" cy="989438"/>
              </a:xfrm>
              <a:prstGeom prst="rect">
                <a:avLst/>
              </a:prstGeom>
              <a:blipFill rotWithShape="1">
                <a:blip r:embed="rId3"/>
                <a:stretch>
                  <a:fillRect r="-24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05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166841"/>
              </p:ext>
            </p:extLst>
          </p:nvPr>
        </p:nvGraphicFramePr>
        <p:xfrm>
          <a:off x="0" y="152400"/>
          <a:ext cx="9143999" cy="72512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70856"/>
                <a:gridCol w="1186544"/>
                <a:gridCol w="5655904"/>
                <a:gridCol w="1430695"/>
              </a:tblGrid>
              <a:tr h="990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Planet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Distance </a:t>
                      </a:r>
                      <a:r>
                        <a:rPr lang="en-US" sz="1400" dirty="0">
                          <a:effectLst/>
                        </a:rPr>
                        <a:t>from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Sun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(millions of km)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 smtClean="0">
                          <a:effectLst/>
                        </a:rPr>
                        <a:t>Scaled distance</a:t>
                      </a:r>
                      <a:r>
                        <a:rPr lang="en-US" sz="1400" u="sng" baseline="0" dirty="0" smtClean="0">
                          <a:effectLst/>
                        </a:rPr>
                        <a:t> from sun to Neptune </a:t>
                      </a:r>
                      <a:r>
                        <a:rPr lang="en-US" sz="1400" u="sng" dirty="0" smtClean="0">
                          <a:effectLst/>
                        </a:rPr>
                        <a:t>(cm</a:t>
                      </a:r>
                      <a:r>
                        <a:rPr lang="en-US" sz="1400" u="sng" dirty="0">
                          <a:effectLst/>
                        </a:rPr>
                        <a:t>) </a:t>
                      </a:r>
                      <a:r>
                        <a:rPr lang="en-US" sz="1400" u="none" baseline="0" dirty="0" smtClean="0">
                          <a:effectLst/>
                        </a:rPr>
                        <a:t>    </a:t>
                      </a:r>
                      <a:r>
                        <a:rPr lang="en-US" sz="1400" dirty="0" smtClean="0">
                          <a:effectLst/>
                        </a:rPr>
                        <a:t>=     </a:t>
                      </a:r>
                      <a:r>
                        <a:rPr lang="en-US" sz="1400" u="sng" dirty="0" smtClean="0">
                          <a:effectLst/>
                        </a:rPr>
                        <a:t>Scaled distance (cm)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Actual distance from sun to Neptune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(km</a:t>
                      </a:r>
                      <a:r>
                        <a:rPr lang="en-US" sz="1400" dirty="0">
                          <a:effectLst/>
                        </a:rPr>
                        <a:t>)         </a:t>
                      </a:r>
                      <a:r>
                        <a:rPr lang="en-US" sz="1400" dirty="0" smtClean="0">
                          <a:effectLst/>
                        </a:rPr>
                        <a:t> Actual</a:t>
                      </a:r>
                      <a:r>
                        <a:rPr lang="en-US" sz="1400" baseline="0" dirty="0" smtClean="0">
                          <a:effectLst/>
                        </a:rPr>
                        <a:t> Distance </a:t>
                      </a:r>
                      <a:r>
                        <a:rPr lang="en-US" sz="1400" dirty="0" smtClean="0">
                          <a:effectLst/>
                        </a:rPr>
                        <a:t>(km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FFFF00"/>
                          </a:solidFill>
                          <a:effectLst/>
                        </a:rPr>
                        <a:t>(millions of km)                                           (millions of km)</a:t>
                      </a:r>
                      <a:r>
                        <a:rPr lang="en-US" sz="14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Scaled Distance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 Sun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(cm)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</a:tr>
              <a:tr h="5724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Mercury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58</a:t>
                      </a:r>
                      <a:endParaRPr lang="en-US" sz="1800" dirty="0">
                        <a:effectLst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</a:tr>
              <a:tr h="5724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Venus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</a:tr>
              <a:tr h="577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Earth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</a:tr>
              <a:tr h="6687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Mars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228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</a:tr>
              <a:tr h="6839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Jupiter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778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</a:tr>
              <a:tr h="7211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Saturn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1427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</a:tr>
              <a:tr h="8586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Uranus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2871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</a:tr>
              <a:tr h="8586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Neptune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4497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45" marR="5504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60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195</Words>
  <Application>Microsoft Office PowerPoint</Application>
  <PresentationFormat>On-screen Show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Planetary Distance from the Sun</vt:lpstr>
      <vt:lpstr>PowerPoint Presentation</vt:lpstr>
      <vt:lpstr>How Much?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csu</dc:creator>
  <cp:lastModifiedBy>csu</cp:lastModifiedBy>
  <cp:revision>31</cp:revision>
  <cp:lastPrinted>2014-05-29T20:09:27Z</cp:lastPrinted>
  <dcterms:created xsi:type="dcterms:W3CDTF">2013-12-16T17:09:08Z</dcterms:created>
  <dcterms:modified xsi:type="dcterms:W3CDTF">2014-05-29T21:33:19Z</dcterms:modified>
</cp:coreProperties>
</file>