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256" r:id="rId2"/>
    <p:sldId id="259" r:id="rId3"/>
    <p:sldId id="261" r:id="rId4"/>
    <p:sldId id="258" r:id="rId5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362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773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773"/>
          </a:xfrm>
          <a:prstGeom prst="rect">
            <a:avLst/>
          </a:prstGeom>
        </p:spPr>
        <p:txBody>
          <a:bodyPr vert="horz" lIns="92053" tIns="46026" rIns="92053" bIns="46026" rtlCol="0"/>
          <a:lstStyle>
            <a:lvl1pPr algn="r">
              <a:defRPr sz="1200"/>
            </a:lvl1pPr>
          </a:lstStyle>
          <a:p>
            <a:fld id="{B7DD8A4D-3FC8-4C6F-BEE8-F423286DF951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13763" cy="46577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1738"/>
            <a:ext cx="3013763" cy="465773"/>
          </a:xfrm>
          <a:prstGeom prst="rect">
            <a:avLst/>
          </a:prstGeom>
        </p:spPr>
        <p:txBody>
          <a:bodyPr vert="horz" lIns="92053" tIns="46026" rIns="92053" bIns="46026" rtlCol="0" anchor="b"/>
          <a:lstStyle>
            <a:lvl1pPr algn="r">
              <a:defRPr sz="1200"/>
            </a:lvl1pPr>
          </a:lstStyle>
          <a:p>
            <a:fld id="{96355AA9-489B-4040-9806-D7C4E4E66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1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3D8EAD0-51DE-41FF-9B55-653AFD2391D7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90F59D9-BEFC-4AA6-AB98-C73CFF5050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Columbus Regional Mathematics Collaborative</a:t>
            </a:r>
          </a:p>
          <a:p>
            <a:r>
              <a:rPr lang="en-US" dirty="0" smtClean="0"/>
              <a:t>Columbus State University</a:t>
            </a:r>
          </a:p>
          <a:p>
            <a:r>
              <a:rPr lang="en-US" dirty="0" smtClean="0"/>
              <a:t>Columbus, Georgia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Proportional Reasoning using Manipulatives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39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743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1.  The S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(Sweet, Sweet, Sweet) Candy Company makes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purple candies for every 5 non-purple candies.   How many non-purple candies would you expect to find in a bag with 27 purple candies?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33400" y="4724400"/>
            <a:ext cx="7924800" cy="1447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The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ompany has changed the color recipe!  Now, it seems they make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non-purple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candies for every 4 purple candies.  How many purple candies would you expect to find in a bag with 60 non-purple candies?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951" y="270995"/>
            <a:ext cx="27432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56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223" y="2895600"/>
            <a:ext cx="8229600" cy="3352800"/>
          </a:xfrm>
          <a:noFill/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We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observed that the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seems to make 2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orange candies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every 9 candies.  We opened the class-sized bag, and it had 20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orange candies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How many candies would you expect to have in the entire bag</a:t>
            </a:r>
            <a:r>
              <a:rPr lang="en-US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52400"/>
            <a:ext cx="2738846" cy="205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00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882" y="4405312"/>
            <a:ext cx="2911658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224" y="194984"/>
            <a:ext cx="26289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4162425"/>
            <a:ext cx="2019300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79489"/>
            <a:ext cx="1499924" cy="2249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390" y="381000"/>
            <a:ext cx="264795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1213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1" y="2819400"/>
            <a:ext cx="8305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4.  24 cookies were enough to give everyone at a 14-person party a nice half-time snack.  How many cookies should we make next year for our 35-person party?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9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224</TotalTime>
  <Words>175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Equity</vt:lpstr>
      <vt:lpstr>Proportional Reasoning using Manipulatives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csu</dc:creator>
  <cp:lastModifiedBy>csu</cp:lastModifiedBy>
  <cp:revision>30</cp:revision>
  <cp:lastPrinted>2013-10-31T16:06:43Z</cp:lastPrinted>
  <dcterms:created xsi:type="dcterms:W3CDTF">2013-02-11T17:45:30Z</dcterms:created>
  <dcterms:modified xsi:type="dcterms:W3CDTF">2013-11-05T15:41:52Z</dcterms:modified>
</cp:coreProperties>
</file>