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57613-6825-455D-AF31-82A468597E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5661E-01AB-442D-8213-4D12590DD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8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0D52C-0D01-4077-9B70-15D67E62475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7D420-FA8B-4986-A52F-585A6CC7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3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D420-FA8B-4986-A52F-585A6CC71B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33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Productive</a:t>
            </a:r>
            <a:r>
              <a:rPr lang="en-US" baseline="0" dirty="0" smtClean="0"/>
              <a:t> – photic – supports photosynthesis</a:t>
            </a:r>
          </a:p>
          <a:p>
            <a:r>
              <a:rPr lang="en-US" baseline="0" dirty="0" smtClean="0"/>
              <a:t>Non-productive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D420-FA8B-4986-A52F-585A6CC71B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33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81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3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4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5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3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9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0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5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C22E-81C5-4979-856F-C775C71A138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FED29-E08D-42AA-8862-12BA43E4B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7772400" cy="8382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Make-up of the Earth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90600"/>
            <a:ext cx="8610600" cy="1752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February 6, 2014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Ms. Pierce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Eddy Middle School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csu\AppData\Local\Microsoft\Windows\Temporary Internet Files\Content.IE5\2QVFIBWK\MP90043084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6024588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13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181571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46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641022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38400" y="58674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496461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000" y="5867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42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662296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" y="5736771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3276600"/>
            <a:ext cx="19812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2700" y="573677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295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Uninhabitable</a:t>
            </a:r>
            <a:endParaRPr lang="en-US" sz="22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438400" y="3276600"/>
            <a:ext cx="6248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79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939700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" y="5736771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3276600"/>
            <a:ext cx="19812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2700" y="573677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295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Uninhabitable</a:t>
            </a:r>
            <a:endParaRPr lang="en-US" sz="22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438400" y="3276600"/>
            <a:ext cx="6248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06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91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029909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" y="5736771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3276600"/>
            <a:ext cx="19812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2700" y="573677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295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Uninhabitable</a:t>
            </a:r>
            <a:endParaRPr lang="en-US" sz="22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438400" y="3276600"/>
            <a:ext cx="6248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06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3276600"/>
            <a:ext cx="1447800" cy="22479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990600" y="3276600"/>
            <a:ext cx="1447800" cy="22479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3276601"/>
            <a:ext cx="5333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sz="2800" b="1" dirty="0" smtClean="0"/>
              <a:t>F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5642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7000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5800" y="5736771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3276600"/>
            <a:ext cx="19812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2700" y="573677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295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Uninhabitable</a:t>
            </a:r>
            <a:endParaRPr lang="en-US" sz="22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438400" y="3276600"/>
            <a:ext cx="6248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06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3276600"/>
            <a:ext cx="1447800" cy="22479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990600" y="3276600"/>
            <a:ext cx="1447800" cy="22479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3276601"/>
            <a:ext cx="5333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sz="2800" b="1" dirty="0" smtClean="0"/>
              <a:t>F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D</a:t>
            </a:r>
            <a:endParaRPr lang="en-US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457201" y="5462231"/>
            <a:ext cx="533400" cy="100369"/>
          </a:xfrm>
          <a:prstGeom prst="rect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6200" y="1766453"/>
            <a:ext cx="30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Drinkable Water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76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778738"/>
              </p:ext>
            </p:extLst>
          </p:nvPr>
        </p:nvGraphicFramePr>
        <p:xfrm>
          <a:off x="457200" y="838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2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4572000" y="762000"/>
            <a:ext cx="0" cy="480060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629400" y="8382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438400" y="838200"/>
            <a:ext cx="6172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48700" y="838200"/>
            <a:ext cx="3810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5562600"/>
            <a:ext cx="62293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800100"/>
            <a:ext cx="0" cy="4724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57200" y="838200"/>
            <a:ext cx="1981200" cy="0"/>
          </a:xfrm>
          <a:prstGeom prst="line">
            <a:avLst/>
          </a:prstGeom>
          <a:ln w="7620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562600"/>
            <a:ext cx="1981200" cy="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838200"/>
            <a:ext cx="0" cy="4724400"/>
          </a:xfrm>
          <a:prstGeom prst="line">
            <a:avLst/>
          </a:prstGeom>
          <a:ln w="57150">
            <a:solidFill>
              <a:srgbClr val="008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5800" y="5736771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L  A  N  D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3276600"/>
            <a:ext cx="19812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2700" y="573677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O        C       E       A      N     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295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Uninhabitable</a:t>
            </a:r>
            <a:endParaRPr lang="en-US" sz="22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4478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06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3276600"/>
            <a:ext cx="0" cy="2286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3276600"/>
            <a:ext cx="1447800" cy="22479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990600" y="3276600"/>
            <a:ext cx="1447800" cy="22479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3276601"/>
            <a:ext cx="5333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sz="2800" b="1" dirty="0" smtClean="0"/>
              <a:t>F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O</a:t>
            </a:r>
          </a:p>
          <a:p>
            <a:r>
              <a:rPr lang="en-US" sz="2800" b="1" dirty="0" smtClean="0"/>
              <a:t>D</a:t>
            </a:r>
            <a:endParaRPr lang="en-US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457201" y="5462231"/>
            <a:ext cx="533400" cy="100369"/>
          </a:xfrm>
          <a:prstGeom prst="rect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6200" y="1766453"/>
            <a:ext cx="30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Drinkable Water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629400" y="3276600"/>
            <a:ext cx="2057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629400" y="3200400"/>
            <a:ext cx="0" cy="231201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629400" y="5562600"/>
            <a:ext cx="203835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3"/>
          </p:cNvCxnSpPr>
          <p:nvPr/>
        </p:nvCxnSpPr>
        <p:spPr>
          <a:xfrm>
            <a:off x="8686800" y="3200400"/>
            <a:ext cx="0" cy="2362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2438400" y="3276600"/>
            <a:ext cx="4191000" cy="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19359948">
            <a:off x="3124005" y="875028"/>
            <a:ext cx="47551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C00000"/>
                </a:solidFill>
              </a:rPr>
              <a:t>Non-productive zones</a:t>
            </a:r>
            <a:endParaRPr lang="en-US" sz="8000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781800" y="3740726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863D"/>
                </a:solidFill>
              </a:rPr>
              <a:t>Productive Zone</a:t>
            </a:r>
            <a:endParaRPr lang="en-US" sz="2800" b="1" dirty="0">
              <a:solidFill>
                <a:srgbClr val="00863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69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112</Words>
  <Application>Microsoft Office PowerPoint</Application>
  <PresentationFormat>On-screen Show (4:3)</PresentationFormat>
  <Paragraphs>44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Make-up of the Earth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csu</dc:creator>
  <cp:lastModifiedBy>csu</cp:lastModifiedBy>
  <cp:revision>29</cp:revision>
  <cp:lastPrinted>2014-02-04T15:03:28Z</cp:lastPrinted>
  <dcterms:created xsi:type="dcterms:W3CDTF">2014-01-31T19:12:03Z</dcterms:created>
  <dcterms:modified xsi:type="dcterms:W3CDTF">2014-02-05T17:43:24Z</dcterms:modified>
</cp:coreProperties>
</file>