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57" r:id="rId7"/>
    <p:sldId id="262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040" y="1920944"/>
            <a:ext cx="10826421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Functions and Modeling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Fall Follow-Up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September 24, 2015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Agenda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8:30 – 9:00			Welcome/Sign-in/Warmup</a:t>
            </a:r>
          </a:p>
          <a:p>
            <a:r>
              <a:rPr lang="en-US" sz="2800" dirty="0" smtClean="0"/>
              <a:t>9:00 – 10:30		Kenneth </a:t>
            </a:r>
            <a:r>
              <a:rPr lang="en-US" sz="2800" dirty="0" smtClean="0"/>
              <a:t>Jones Bottle Problem</a:t>
            </a:r>
            <a:endParaRPr lang="en-US" sz="2800" dirty="0" smtClean="0"/>
          </a:p>
          <a:p>
            <a:r>
              <a:rPr lang="en-US" sz="2800" dirty="0" smtClean="0"/>
              <a:t>10:30 -10:35		BREAK</a:t>
            </a:r>
          </a:p>
          <a:p>
            <a:r>
              <a:rPr lang="en-US" sz="2800" dirty="0" smtClean="0"/>
              <a:t>10:35 – 11:45		Balloon Activity</a:t>
            </a:r>
          </a:p>
          <a:p>
            <a:r>
              <a:rPr lang="en-US" sz="2800" dirty="0" smtClean="0"/>
              <a:t>11:45 -12:30		WORKING LUNCH</a:t>
            </a:r>
          </a:p>
          <a:p>
            <a:r>
              <a:rPr lang="en-US" sz="2800" dirty="0" smtClean="0"/>
              <a:t>12:30 – 1:45		Trig Trainer</a:t>
            </a:r>
          </a:p>
          <a:p>
            <a:r>
              <a:rPr lang="en-US" sz="2800" dirty="0" smtClean="0"/>
              <a:t>1:45 – 3:00			Outdoor Experiments</a:t>
            </a:r>
          </a:p>
          <a:p>
            <a:r>
              <a:rPr lang="en-US" sz="2800" dirty="0" smtClean="0"/>
              <a:t>3:00 – 4:00			You </a:t>
            </a:r>
            <a:r>
              <a:rPr lang="en-US" sz="2800" dirty="0" smtClean="0"/>
              <a:t>Choose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70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2417" y="265821"/>
            <a:ext cx="5949835" cy="145075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</a:rPr>
              <a:t>Try These</a:t>
            </a:r>
            <a:endParaRPr lang="en-US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32" y="2111085"/>
            <a:ext cx="3939928" cy="38221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960" y="2133597"/>
            <a:ext cx="4641013" cy="360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C00000"/>
                </a:solidFill>
              </a:rPr>
              <a:t>Math Modeling?</a:t>
            </a:r>
            <a:endParaRPr lang="en-US" sz="66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612" y="1901968"/>
            <a:ext cx="8341736" cy="418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501" y="90487"/>
            <a:ext cx="701992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282" y="157815"/>
            <a:ext cx="7943689" cy="988405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</a:rPr>
              <a:t>Calculus:  Related Rate</a:t>
            </a:r>
            <a:endParaRPr lang="en-US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644" y="1146220"/>
            <a:ext cx="8190964" cy="511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You </a:t>
            </a:r>
            <a:r>
              <a:rPr lang="en-US" sz="7200" b="1" dirty="0" smtClean="0">
                <a:solidFill>
                  <a:srgbClr val="C00000"/>
                </a:solidFill>
              </a:rPr>
              <a:t>Choose</a:t>
            </a:r>
            <a:endParaRPr lang="en-US" sz="7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chemeClr val="tx1"/>
                </a:solidFill>
              </a:rPr>
              <a:t>Trig Trainer Three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chemeClr val="tx1"/>
                </a:solidFill>
              </a:rPr>
              <a:t>Breaking Up Is Not Hard To Do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chemeClr val="tx1"/>
                </a:solidFill>
              </a:rPr>
              <a:t>More Illuminations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chemeClr val="tx1"/>
                </a:solidFill>
              </a:rPr>
              <a:t>Next Steps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</TotalTime>
  <Words>32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Wingdings</vt:lpstr>
      <vt:lpstr>Retrospect</vt:lpstr>
      <vt:lpstr>Functions and Modeling Fall Follow-Up  September 24, 2015 </vt:lpstr>
      <vt:lpstr>Agenda</vt:lpstr>
      <vt:lpstr>Try These</vt:lpstr>
      <vt:lpstr>Math Modeling?</vt:lpstr>
      <vt:lpstr>PowerPoint Presentation</vt:lpstr>
      <vt:lpstr>Calculus:  Related Rate</vt:lpstr>
      <vt:lpstr>You Choose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 and Modelling Fall Follow-Up  September 24, 2015</dc:title>
  <dc:creator>Nancy Mims</dc:creator>
  <cp:lastModifiedBy>Nancy Mims</cp:lastModifiedBy>
  <cp:revision>7</cp:revision>
  <cp:lastPrinted>2015-09-24T11:56:06Z</cp:lastPrinted>
  <dcterms:created xsi:type="dcterms:W3CDTF">2015-09-24T02:49:09Z</dcterms:created>
  <dcterms:modified xsi:type="dcterms:W3CDTF">2015-10-14T02:11:17Z</dcterms:modified>
</cp:coreProperties>
</file>